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</p:sldMasterIdLst>
  <p:sldIdLst>
    <p:sldId id="256" r:id="rId5"/>
    <p:sldId id="261" r:id="rId6"/>
    <p:sldId id="260" r:id="rId7"/>
    <p:sldId id="265" r:id="rId8"/>
    <p:sldId id="262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329" r:id="rId21"/>
    <p:sldId id="278" r:id="rId22"/>
    <p:sldId id="279" r:id="rId23"/>
    <p:sldId id="280" r:id="rId24"/>
    <p:sldId id="281" r:id="rId25"/>
    <p:sldId id="282" r:id="rId26"/>
    <p:sldId id="283" r:id="rId27"/>
    <p:sldId id="337" r:id="rId28"/>
    <p:sldId id="284" r:id="rId29"/>
    <p:sldId id="285" r:id="rId30"/>
    <p:sldId id="286" r:id="rId31"/>
    <p:sldId id="287" r:id="rId32"/>
    <p:sldId id="288" r:id="rId33"/>
    <p:sldId id="289" r:id="rId34"/>
    <p:sldId id="330" r:id="rId35"/>
    <p:sldId id="291" r:id="rId36"/>
    <p:sldId id="292" r:id="rId37"/>
    <p:sldId id="293" r:id="rId38"/>
    <p:sldId id="294" r:id="rId39"/>
    <p:sldId id="295" r:id="rId40"/>
    <p:sldId id="296" r:id="rId41"/>
    <p:sldId id="339" r:id="rId42"/>
    <p:sldId id="297" r:id="rId43"/>
    <p:sldId id="298" r:id="rId44"/>
    <p:sldId id="299" r:id="rId45"/>
    <p:sldId id="301" r:id="rId46"/>
    <p:sldId id="302" r:id="rId47"/>
    <p:sldId id="333" r:id="rId48"/>
    <p:sldId id="305" r:id="rId49"/>
    <p:sldId id="334" r:id="rId50"/>
    <p:sldId id="306" r:id="rId51"/>
    <p:sldId id="307" r:id="rId52"/>
    <p:sldId id="308" r:id="rId53"/>
    <p:sldId id="309" r:id="rId54"/>
    <p:sldId id="310" r:id="rId55"/>
    <p:sldId id="311" r:id="rId56"/>
    <p:sldId id="335" r:id="rId57"/>
    <p:sldId id="312" r:id="rId58"/>
    <p:sldId id="314" r:id="rId59"/>
    <p:sldId id="315" r:id="rId60"/>
    <p:sldId id="331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7" r:id="rId71"/>
    <p:sldId id="328" r:id="rId72"/>
    <p:sldId id="336" r:id="rId73"/>
    <p:sldId id="340" r:id="rId7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E2E0"/>
    <a:srgbClr val="5BC0C4"/>
    <a:srgbClr val="C7E2E0"/>
    <a:srgbClr val="7FC3E2"/>
    <a:srgbClr val="7BB6D5"/>
    <a:srgbClr val="B6E1F1"/>
    <a:srgbClr val="718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D58598-EF1E-4558-88AE-E16967A478A5}" v="74" dt="2024-07-15T09:49:36.8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RIANA TRAETTO" userId="S::d.traetto@studenti.unina.it::0256b84a-6c06-4405-93db-0a97fcb309a5" providerId="AD" clId="Web-{42799607-958D-4144-BD8C-2FD04847D307}"/>
    <pc:docChg chg="modSld">
      <pc:chgData name="DORIANA TRAETTO" userId="S::d.traetto@studenti.unina.it::0256b84a-6c06-4405-93db-0a97fcb309a5" providerId="AD" clId="Web-{42799607-958D-4144-BD8C-2FD04847D307}" dt="2024-04-23T09:52:11.495" v="19" actId="20577"/>
      <pc:docMkLst>
        <pc:docMk/>
      </pc:docMkLst>
      <pc:sldChg chg="modSp">
        <pc:chgData name="DORIANA TRAETTO" userId="S::d.traetto@studenti.unina.it::0256b84a-6c06-4405-93db-0a97fcb309a5" providerId="AD" clId="Web-{42799607-958D-4144-BD8C-2FD04847D307}" dt="2024-04-23T09:52:06.198" v="18" actId="20577"/>
        <pc:sldMkLst>
          <pc:docMk/>
          <pc:sldMk cId="2479038518" sldId="257"/>
        </pc:sldMkLst>
        <pc:spChg chg="mod">
          <ac:chgData name="DORIANA TRAETTO" userId="S::d.traetto@studenti.unina.it::0256b84a-6c06-4405-93db-0a97fcb309a5" providerId="AD" clId="Web-{42799607-958D-4144-BD8C-2FD04847D307}" dt="2024-04-23T09:52:06.198" v="18" actId="20577"/>
          <ac:spMkLst>
            <pc:docMk/>
            <pc:sldMk cId="2479038518" sldId="257"/>
            <ac:spMk id="3" creationId="{E8C3F86D-68F9-59B0-145F-3B2364A6070B}"/>
          </ac:spMkLst>
        </pc:spChg>
      </pc:sldChg>
      <pc:sldChg chg="modSp">
        <pc:chgData name="DORIANA TRAETTO" userId="S::d.traetto@studenti.unina.it::0256b84a-6c06-4405-93db-0a97fcb309a5" providerId="AD" clId="Web-{42799607-958D-4144-BD8C-2FD04847D307}" dt="2024-04-23T09:52:11.495" v="19" actId="20577"/>
        <pc:sldMkLst>
          <pc:docMk/>
          <pc:sldMk cId="3858953983" sldId="258"/>
        </pc:sldMkLst>
        <pc:spChg chg="mod">
          <ac:chgData name="DORIANA TRAETTO" userId="S::d.traetto@studenti.unina.it::0256b84a-6c06-4405-93db-0a97fcb309a5" providerId="AD" clId="Web-{42799607-958D-4144-BD8C-2FD04847D307}" dt="2024-04-23T09:52:11.495" v="19" actId="20577"/>
          <ac:spMkLst>
            <pc:docMk/>
            <pc:sldMk cId="3858953983" sldId="258"/>
            <ac:spMk id="2" creationId="{7BE6C6F1-7DC9-F3D6-4D1D-0E7B522A0256}"/>
          </ac:spMkLst>
        </pc:spChg>
      </pc:sldChg>
    </pc:docChg>
  </pc:docChgLst>
  <pc:docChgLst>
    <pc:chgData name="IOLE MORABITO" userId="a3799b0f-7648-4d6f-bcf9-c985438e4071" providerId="ADAL" clId="{84407481-0728-4AB6-B44C-621A4D326B6D}"/>
    <pc:docChg chg="undo redo custSel addSld delSld modSld">
      <pc:chgData name="IOLE MORABITO" userId="a3799b0f-7648-4d6f-bcf9-c985438e4071" providerId="ADAL" clId="{84407481-0728-4AB6-B44C-621A4D326B6D}" dt="2024-07-15T07:02:54.863" v="920" actId="20577"/>
      <pc:docMkLst>
        <pc:docMk/>
      </pc:docMkLst>
      <pc:sldChg chg="addSp delSp modSp mod">
        <pc:chgData name="IOLE MORABITO" userId="a3799b0f-7648-4d6f-bcf9-c985438e4071" providerId="ADAL" clId="{84407481-0728-4AB6-B44C-621A4D326B6D}" dt="2024-07-08T15:32:11.241" v="530" actId="1076"/>
        <pc:sldMkLst>
          <pc:docMk/>
          <pc:sldMk cId="2570300133" sldId="305"/>
        </pc:sldMkLst>
        <pc:spChg chg="mod">
          <ac:chgData name="IOLE MORABITO" userId="a3799b0f-7648-4d6f-bcf9-c985438e4071" providerId="ADAL" clId="{84407481-0728-4AB6-B44C-621A4D326B6D}" dt="2024-07-08T15:32:07.702" v="529" actId="20577"/>
          <ac:spMkLst>
            <pc:docMk/>
            <pc:sldMk cId="2570300133" sldId="305"/>
            <ac:spMk id="3" creationId="{5196478F-4FF7-07CE-707B-3A01144DA98E}"/>
          </ac:spMkLst>
        </pc:spChg>
        <pc:spChg chg="del">
          <ac:chgData name="IOLE MORABITO" userId="a3799b0f-7648-4d6f-bcf9-c985438e4071" providerId="ADAL" clId="{84407481-0728-4AB6-B44C-621A4D326B6D}" dt="2024-07-08T14:43:49.741" v="43" actId="21"/>
          <ac:spMkLst>
            <pc:docMk/>
            <pc:sldMk cId="2570300133" sldId="305"/>
            <ac:spMk id="14" creationId="{240814F8-8A6F-199D-6063-75A95FF790CB}"/>
          </ac:spMkLst>
        </pc:spChg>
        <pc:picChg chg="add mod">
          <ac:chgData name="IOLE MORABITO" userId="a3799b0f-7648-4d6f-bcf9-c985438e4071" providerId="ADAL" clId="{84407481-0728-4AB6-B44C-621A4D326B6D}" dt="2024-07-08T15:32:11.241" v="530" actId="1076"/>
          <ac:picMkLst>
            <pc:docMk/>
            <pc:sldMk cId="2570300133" sldId="305"/>
            <ac:picMk id="5" creationId="{682DB962-09A5-744C-9E37-E37D357749BD}"/>
          </ac:picMkLst>
        </pc:picChg>
      </pc:sldChg>
      <pc:sldChg chg="addSp modSp mod">
        <pc:chgData name="IOLE MORABITO" userId="a3799b0f-7648-4d6f-bcf9-c985438e4071" providerId="ADAL" clId="{84407481-0728-4AB6-B44C-621A4D326B6D}" dt="2024-07-08T15:33:58.889" v="630" actId="1076"/>
        <pc:sldMkLst>
          <pc:docMk/>
          <pc:sldMk cId="1975658558" sldId="306"/>
        </pc:sldMkLst>
        <pc:spChg chg="mod">
          <ac:chgData name="IOLE MORABITO" userId="a3799b0f-7648-4d6f-bcf9-c985438e4071" providerId="ADAL" clId="{84407481-0728-4AB6-B44C-621A4D326B6D}" dt="2024-07-08T15:32:55.697" v="621" actId="27636"/>
          <ac:spMkLst>
            <pc:docMk/>
            <pc:sldMk cId="1975658558" sldId="306"/>
            <ac:spMk id="3" creationId="{5196478F-4FF7-07CE-707B-3A01144DA98E}"/>
          </ac:spMkLst>
        </pc:spChg>
        <pc:picChg chg="add mod modCrop">
          <ac:chgData name="IOLE MORABITO" userId="a3799b0f-7648-4d6f-bcf9-c985438e4071" providerId="ADAL" clId="{84407481-0728-4AB6-B44C-621A4D326B6D}" dt="2024-07-08T15:33:58.889" v="630" actId="1076"/>
          <ac:picMkLst>
            <pc:docMk/>
            <pc:sldMk cId="1975658558" sldId="306"/>
            <ac:picMk id="5" creationId="{B49761B2-3EC4-44D1-2AEC-A6478B2C5F42}"/>
          </ac:picMkLst>
        </pc:picChg>
        <pc:picChg chg="add mod modCrop">
          <ac:chgData name="IOLE MORABITO" userId="a3799b0f-7648-4d6f-bcf9-c985438e4071" providerId="ADAL" clId="{84407481-0728-4AB6-B44C-621A4D326B6D}" dt="2024-07-08T15:33:53.563" v="628" actId="1076"/>
          <ac:picMkLst>
            <pc:docMk/>
            <pc:sldMk cId="1975658558" sldId="306"/>
            <ac:picMk id="6" creationId="{77CAE574-C7DD-E05F-586B-98CBFC655B0B}"/>
          </ac:picMkLst>
        </pc:picChg>
      </pc:sldChg>
      <pc:sldChg chg="addSp modSp mod">
        <pc:chgData name="IOLE MORABITO" userId="a3799b0f-7648-4d6f-bcf9-c985438e4071" providerId="ADAL" clId="{84407481-0728-4AB6-B44C-621A4D326B6D}" dt="2024-07-08T15:35:25.457" v="644" actId="1076"/>
        <pc:sldMkLst>
          <pc:docMk/>
          <pc:sldMk cId="1180941488" sldId="307"/>
        </pc:sldMkLst>
        <pc:spChg chg="add mod">
          <ac:chgData name="IOLE MORABITO" userId="a3799b0f-7648-4d6f-bcf9-c985438e4071" providerId="ADAL" clId="{84407481-0728-4AB6-B44C-621A4D326B6D}" dt="2024-07-08T15:35:14.775" v="642" actId="1076"/>
          <ac:spMkLst>
            <pc:docMk/>
            <pc:sldMk cId="1180941488" sldId="307"/>
            <ac:spMk id="7" creationId="{AF18553F-DE74-5D06-F119-ABB3CE7BA766}"/>
          </ac:spMkLst>
        </pc:spChg>
        <pc:picChg chg="add mod">
          <ac:chgData name="IOLE MORABITO" userId="a3799b0f-7648-4d6f-bcf9-c985438e4071" providerId="ADAL" clId="{84407481-0728-4AB6-B44C-621A4D326B6D}" dt="2024-07-08T15:34:49.812" v="637" actId="1076"/>
          <ac:picMkLst>
            <pc:docMk/>
            <pc:sldMk cId="1180941488" sldId="307"/>
            <ac:picMk id="5" creationId="{53E01E68-FD9F-360C-4268-E85E80B97DD4}"/>
          </ac:picMkLst>
        </pc:picChg>
        <pc:picChg chg="add mod modCrop">
          <ac:chgData name="IOLE MORABITO" userId="a3799b0f-7648-4d6f-bcf9-c985438e4071" providerId="ADAL" clId="{84407481-0728-4AB6-B44C-621A4D326B6D}" dt="2024-07-08T15:35:25.457" v="644" actId="1076"/>
          <ac:picMkLst>
            <pc:docMk/>
            <pc:sldMk cId="1180941488" sldId="307"/>
            <ac:picMk id="6" creationId="{52C55560-3606-3170-9E0B-64375285CB5D}"/>
          </ac:picMkLst>
        </pc:picChg>
      </pc:sldChg>
      <pc:sldChg chg="addSp modSp mod">
        <pc:chgData name="IOLE MORABITO" userId="a3799b0f-7648-4d6f-bcf9-c985438e4071" providerId="ADAL" clId="{84407481-0728-4AB6-B44C-621A4D326B6D}" dt="2024-07-10T13:03:54.593" v="915" actId="1076"/>
        <pc:sldMkLst>
          <pc:docMk/>
          <pc:sldMk cId="574404232" sldId="308"/>
        </pc:sldMkLst>
        <pc:spChg chg="mod">
          <ac:chgData name="IOLE MORABITO" userId="a3799b0f-7648-4d6f-bcf9-c985438e4071" providerId="ADAL" clId="{84407481-0728-4AB6-B44C-621A4D326B6D}" dt="2024-07-10T13:03:44.455" v="912" actId="404"/>
          <ac:spMkLst>
            <pc:docMk/>
            <pc:sldMk cId="574404232" sldId="308"/>
            <ac:spMk id="3" creationId="{5196478F-4FF7-07CE-707B-3A01144DA98E}"/>
          </ac:spMkLst>
        </pc:spChg>
        <pc:picChg chg="add mod">
          <ac:chgData name="IOLE MORABITO" userId="a3799b0f-7648-4d6f-bcf9-c985438e4071" providerId="ADAL" clId="{84407481-0728-4AB6-B44C-621A4D326B6D}" dt="2024-07-10T13:03:54.593" v="915" actId="1076"/>
          <ac:picMkLst>
            <pc:docMk/>
            <pc:sldMk cId="574404232" sldId="308"/>
            <ac:picMk id="5" creationId="{C56C4DF7-D4DA-7137-E4E6-61EFDAC452BA}"/>
          </ac:picMkLst>
        </pc:picChg>
      </pc:sldChg>
      <pc:sldChg chg="addSp modSp mod">
        <pc:chgData name="IOLE MORABITO" userId="a3799b0f-7648-4d6f-bcf9-c985438e4071" providerId="ADAL" clId="{84407481-0728-4AB6-B44C-621A4D326B6D}" dt="2024-07-08T15:40:01.817" v="760" actId="1076"/>
        <pc:sldMkLst>
          <pc:docMk/>
          <pc:sldMk cId="1369477923" sldId="309"/>
        </pc:sldMkLst>
        <pc:spChg chg="mod">
          <ac:chgData name="IOLE MORABITO" userId="a3799b0f-7648-4d6f-bcf9-c985438e4071" providerId="ADAL" clId="{84407481-0728-4AB6-B44C-621A4D326B6D}" dt="2024-07-08T15:40:01.817" v="760" actId="1076"/>
          <ac:spMkLst>
            <pc:docMk/>
            <pc:sldMk cId="1369477923" sldId="309"/>
            <ac:spMk id="3" creationId="{5196478F-4FF7-07CE-707B-3A01144DA98E}"/>
          </ac:spMkLst>
        </pc:spChg>
        <pc:picChg chg="add mod modCrop">
          <ac:chgData name="IOLE MORABITO" userId="a3799b0f-7648-4d6f-bcf9-c985438e4071" providerId="ADAL" clId="{84407481-0728-4AB6-B44C-621A4D326B6D}" dt="2024-07-08T15:38:03.104" v="692" actId="1076"/>
          <ac:picMkLst>
            <pc:docMk/>
            <pc:sldMk cId="1369477923" sldId="309"/>
            <ac:picMk id="5" creationId="{F0F7EF73-A909-A730-F8AF-CC593A946E1C}"/>
          </ac:picMkLst>
        </pc:picChg>
        <pc:picChg chg="add mod modCrop">
          <ac:chgData name="IOLE MORABITO" userId="a3799b0f-7648-4d6f-bcf9-c985438e4071" providerId="ADAL" clId="{84407481-0728-4AB6-B44C-621A4D326B6D}" dt="2024-07-08T15:37:48.111" v="688" actId="1076"/>
          <ac:picMkLst>
            <pc:docMk/>
            <pc:sldMk cId="1369477923" sldId="309"/>
            <ac:picMk id="6" creationId="{80F9BB36-28B6-F89E-821A-C76E7D9F1E30}"/>
          </ac:picMkLst>
        </pc:picChg>
      </pc:sldChg>
      <pc:sldChg chg="addSp modSp mod">
        <pc:chgData name="IOLE MORABITO" userId="a3799b0f-7648-4d6f-bcf9-c985438e4071" providerId="ADAL" clId="{84407481-0728-4AB6-B44C-621A4D326B6D}" dt="2024-07-08T15:41:33.853" v="791" actId="1076"/>
        <pc:sldMkLst>
          <pc:docMk/>
          <pc:sldMk cId="114241322" sldId="310"/>
        </pc:sldMkLst>
        <pc:spChg chg="mod">
          <ac:chgData name="IOLE MORABITO" userId="a3799b0f-7648-4d6f-bcf9-c985438e4071" providerId="ADAL" clId="{84407481-0728-4AB6-B44C-621A4D326B6D}" dt="2024-07-08T15:40:53.244" v="773" actId="20577"/>
          <ac:spMkLst>
            <pc:docMk/>
            <pc:sldMk cId="114241322" sldId="310"/>
            <ac:spMk id="3" creationId="{5196478F-4FF7-07CE-707B-3A01144DA98E}"/>
          </ac:spMkLst>
        </pc:spChg>
        <pc:spChg chg="add mod">
          <ac:chgData name="IOLE MORABITO" userId="a3799b0f-7648-4d6f-bcf9-c985438e4071" providerId="ADAL" clId="{84407481-0728-4AB6-B44C-621A4D326B6D}" dt="2024-07-08T15:41:13.072" v="787" actId="20577"/>
          <ac:spMkLst>
            <pc:docMk/>
            <pc:sldMk cId="114241322" sldId="310"/>
            <ac:spMk id="9" creationId="{74EF163C-2988-CCBA-C916-30E19AD356E4}"/>
          </ac:spMkLst>
        </pc:spChg>
        <pc:grpChg chg="add mod">
          <ac:chgData name="IOLE MORABITO" userId="a3799b0f-7648-4d6f-bcf9-c985438e4071" providerId="ADAL" clId="{84407481-0728-4AB6-B44C-621A4D326B6D}" dt="2024-07-08T15:41:26.330" v="790" actId="1076"/>
          <ac:grpSpMkLst>
            <pc:docMk/>
            <pc:sldMk cId="114241322" sldId="310"/>
            <ac:grpSpMk id="5" creationId="{6AB4D82E-C144-1F45-2358-54F3B1E303C9}"/>
          </ac:grpSpMkLst>
        </pc:grpChg>
        <pc:picChg chg="add mod">
          <ac:chgData name="IOLE MORABITO" userId="a3799b0f-7648-4d6f-bcf9-c985438e4071" providerId="ADAL" clId="{84407481-0728-4AB6-B44C-621A4D326B6D}" dt="2024-07-08T14:45:55.338" v="62"/>
          <ac:picMkLst>
            <pc:docMk/>
            <pc:sldMk cId="114241322" sldId="310"/>
            <ac:picMk id="6" creationId="{E3D4A78D-4755-4D57-9F8C-1516A703E8CC}"/>
          </ac:picMkLst>
        </pc:picChg>
        <pc:picChg chg="add mod">
          <ac:chgData name="IOLE MORABITO" userId="a3799b0f-7648-4d6f-bcf9-c985438e4071" providerId="ADAL" clId="{84407481-0728-4AB6-B44C-621A4D326B6D}" dt="2024-07-08T14:45:55.338" v="62"/>
          <ac:picMkLst>
            <pc:docMk/>
            <pc:sldMk cId="114241322" sldId="310"/>
            <ac:picMk id="7" creationId="{FBEA731E-22DB-1016-8221-38C7BE929871}"/>
          </ac:picMkLst>
        </pc:picChg>
        <pc:picChg chg="add mod">
          <ac:chgData name="IOLE MORABITO" userId="a3799b0f-7648-4d6f-bcf9-c985438e4071" providerId="ADAL" clId="{84407481-0728-4AB6-B44C-621A4D326B6D}" dt="2024-07-08T15:41:33.853" v="791" actId="1076"/>
          <ac:picMkLst>
            <pc:docMk/>
            <pc:sldMk cId="114241322" sldId="310"/>
            <ac:picMk id="8" creationId="{B893E5BC-E116-E947-0DEB-FE1B91B3C2D4}"/>
          </ac:picMkLst>
        </pc:picChg>
      </pc:sldChg>
      <pc:sldChg chg="addSp modSp mod">
        <pc:chgData name="IOLE MORABITO" userId="a3799b0f-7648-4d6f-bcf9-c985438e4071" providerId="ADAL" clId="{84407481-0728-4AB6-B44C-621A4D326B6D}" dt="2024-07-08T15:43:04.224" v="809" actId="5793"/>
        <pc:sldMkLst>
          <pc:docMk/>
          <pc:sldMk cId="3437869171" sldId="311"/>
        </pc:sldMkLst>
        <pc:spChg chg="mod">
          <ac:chgData name="IOLE MORABITO" userId="a3799b0f-7648-4d6f-bcf9-c985438e4071" providerId="ADAL" clId="{84407481-0728-4AB6-B44C-621A4D326B6D}" dt="2024-07-08T15:43:00.981" v="798" actId="20577"/>
          <ac:spMkLst>
            <pc:docMk/>
            <pc:sldMk cId="3437869171" sldId="311"/>
            <ac:spMk id="3" creationId="{5196478F-4FF7-07CE-707B-3A01144DA98E}"/>
          </ac:spMkLst>
        </pc:spChg>
        <pc:spChg chg="add mod">
          <ac:chgData name="IOLE MORABITO" userId="a3799b0f-7648-4d6f-bcf9-c985438e4071" providerId="ADAL" clId="{84407481-0728-4AB6-B44C-621A4D326B6D}" dt="2024-07-08T15:43:04.224" v="809" actId="5793"/>
          <ac:spMkLst>
            <pc:docMk/>
            <pc:sldMk cId="3437869171" sldId="311"/>
            <ac:spMk id="6" creationId="{8E9BC9A0-EB5B-3B41-6395-5A0FBC40BCF0}"/>
          </ac:spMkLst>
        </pc:spChg>
        <pc:picChg chg="add mod">
          <ac:chgData name="IOLE MORABITO" userId="a3799b0f-7648-4d6f-bcf9-c985438e4071" providerId="ADAL" clId="{84407481-0728-4AB6-B44C-621A4D326B6D}" dt="2024-07-08T15:42:39.519" v="797" actId="1076"/>
          <ac:picMkLst>
            <pc:docMk/>
            <pc:sldMk cId="3437869171" sldId="311"/>
            <ac:picMk id="5" creationId="{8DB2B94A-A927-0522-0D3B-A2E9451EF117}"/>
          </ac:picMkLst>
        </pc:picChg>
      </pc:sldChg>
      <pc:sldChg chg="addSp modSp mod">
        <pc:chgData name="IOLE MORABITO" userId="a3799b0f-7648-4d6f-bcf9-c985438e4071" providerId="ADAL" clId="{84407481-0728-4AB6-B44C-621A4D326B6D}" dt="2024-07-15T07:02:54.863" v="920" actId="20577"/>
        <pc:sldMkLst>
          <pc:docMk/>
          <pc:sldMk cId="3325000989" sldId="312"/>
        </pc:sldMkLst>
        <pc:spChg chg="mod">
          <ac:chgData name="IOLE MORABITO" userId="a3799b0f-7648-4d6f-bcf9-c985438e4071" providerId="ADAL" clId="{84407481-0728-4AB6-B44C-621A4D326B6D}" dt="2024-07-15T07:02:54.863" v="920" actId="20577"/>
          <ac:spMkLst>
            <pc:docMk/>
            <pc:sldMk cId="3325000989" sldId="312"/>
            <ac:spMk id="6" creationId="{A39FCB17-2CF5-7781-96F3-44243107B754}"/>
          </ac:spMkLst>
        </pc:spChg>
        <pc:spChg chg="add mod">
          <ac:chgData name="IOLE MORABITO" userId="a3799b0f-7648-4d6f-bcf9-c985438e4071" providerId="ADAL" clId="{84407481-0728-4AB6-B44C-621A4D326B6D}" dt="2024-07-08T15:45:34.849" v="853" actId="1076"/>
          <ac:spMkLst>
            <pc:docMk/>
            <pc:sldMk cId="3325000989" sldId="312"/>
            <ac:spMk id="7" creationId="{8F638316-E099-DD2D-6306-E852687E3B87}"/>
          </ac:spMkLst>
        </pc:spChg>
        <pc:picChg chg="add mod">
          <ac:chgData name="IOLE MORABITO" userId="a3799b0f-7648-4d6f-bcf9-c985438e4071" providerId="ADAL" clId="{84407481-0728-4AB6-B44C-621A4D326B6D}" dt="2024-07-08T15:45:43.181" v="856" actId="1076"/>
          <ac:picMkLst>
            <pc:docMk/>
            <pc:sldMk cId="3325000989" sldId="312"/>
            <ac:picMk id="5" creationId="{1E11101E-A739-B4D9-E33A-29A79DB90607}"/>
          </ac:picMkLst>
        </pc:picChg>
      </pc:sldChg>
      <pc:sldChg chg="del">
        <pc:chgData name="IOLE MORABITO" userId="a3799b0f-7648-4d6f-bcf9-c985438e4071" providerId="ADAL" clId="{84407481-0728-4AB6-B44C-621A4D326B6D}" dt="2024-07-08T15:46:16.358" v="857" actId="2696"/>
        <pc:sldMkLst>
          <pc:docMk/>
          <pc:sldMk cId="27714940" sldId="313"/>
        </pc:sldMkLst>
      </pc:sldChg>
      <pc:sldChg chg="addSp modSp mod">
        <pc:chgData name="IOLE MORABITO" userId="a3799b0f-7648-4d6f-bcf9-c985438e4071" providerId="ADAL" clId="{84407481-0728-4AB6-B44C-621A4D326B6D}" dt="2024-07-10T13:23:19.999" v="916" actId="1036"/>
        <pc:sldMkLst>
          <pc:docMk/>
          <pc:sldMk cId="27935779" sldId="314"/>
        </pc:sldMkLst>
        <pc:spChg chg="add mod">
          <ac:chgData name="IOLE MORABITO" userId="a3799b0f-7648-4d6f-bcf9-c985438e4071" providerId="ADAL" clId="{84407481-0728-4AB6-B44C-621A4D326B6D}" dt="2024-07-08T15:46:36.336" v="876" actId="1076"/>
          <ac:spMkLst>
            <pc:docMk/>
            <pc:sldMk cId="27935779" sldId="314"/>
            <ac:spMk id="8" creationId="{C3A73256-BF75-1461-D7A7-573FC093CBBF}"/>
          </ac:spMkLst>
        </pc:spChg>
        <pc:spChg chg="mod">
          <ac:chgData name="IOLE MORABITO" userId="a3799b0f-7648-4d6f-bcf9-c985438e4071" providerId="ADAL" clId="{84407481-0728-4AB6-B44C-621A4D326B6D}" dt="2024-07-10T13:23:19.999" v="916" actId="1036"/>
          <ac:spMkLst>
            <pc:docMk/>
            <pc:sldMk cId="27935779" sldId="314"/>
            <ac:spMk id="14" creationId="{240814F8-8A6F-199D-6063-75A95FF790CB}"/>
          </ac:spMkLst>
        </pc:spChg>
        <pc:picChg chg="add mod modCrop">
          <ac:chgData name="IOLE MORABITO" userId="a3799b0f-7648-4d6f-bcf9-c985438e4071" providerId="ADAL" clId="{84407481-0728-4AB6-B44C-621A4D326B6D}" dt="2024-07-08T15:48:24.898" v="882" actId="1076"/>
          <ac:picMkLst>
            <pc:docMk/>
            <pc:sldMk cId="27935779" sldId="314"/>
            <ac:picMk id="5" creationId="{F882F0E3-7C2A-658D-9803-1CC70DC3FF75}"/>
          </ac:picMkLst>
        </pc:picChg>
        <pc:picChg chg="add mod modCrop">
          <ac:chgData name="IOLE MORABITO" userId="a3799b0f-7648-4d6f-bcf9-c985438e4071" providerId="ADAL" clId="{84407481-0728-4AB6-B44C-621A4D326B6D}" dt="2024-07-08T15:48:44.454" v="886" actId="1076"/>
          <ac:picMkLst>
            <pc:docMk/>
            <pc:sldMk cId="27935779" sldId="314"/>
            <ac:picMk id="6" creationId="{246878AE-A064-6C81-AA4D-CB73F5A73189}"/>
          </ac:picMkLst>
        </pc:picChg>
      </pc:sldChg>
      <pc:sldChg chg="addSp modSp mod">
        <pc:chgData name="IOLE MORABITO" userId="a3799b0f-7648-4d6f-bcf9-c985438e4071" providerId="ADAL" clId="{84407481-0728-4AB6-B44C-621A4D326B6D}" dt="2024-07-08T14:48:18.885" v="86" actId="1076"/>
        <pc:sldMkLst>
          <pc:docMk/>
          <pc:sldMk cId="3673501007" sldId="315"/>
        </pc:sldMkLst>
        <pc:picChg chg="add mod">
          <ac:chgData name="IOLE MORABITO" userId="a3799b0f-7648-4d6f-bcf9-c985438e4071" providerId="ADAL" clId="{84407481-0728-4AB6-B44C-621A4D326B6D}" dt="2024-07-08T14:48:18.885" v="86" actId="1076"/>
          <ac:picMkLst>
            <pc:docMk/>
            <pc:sldMk cId="3673501007" sldId="315"/>
            <ac:picMk id="5" creationId="{EC35BDD0-034A-A072-DF3B-F081B1D299B0}"/>
          </ac:picMkLst>
        </pc:picChg>
      </pc:sldChg>
      <pc:sldChg chg="addSp modSp mod">
        <pc:chgData name="IOLE MORABITO" userId="a3799b0f-7648-4d6f-bcf9-c985438e4071" providerId="ADAL" clId="{84407481-0728-4AB6-B44C-621A4D326B6D}" dt="2024-07-08T15:16:16.930" v="201" actId="20577"/>
        <pc:sldMkLst>
          <pc:docMk/>
          <pc:sldMk cId="2017876737" sldId="317"/>
        </pc:sldMkLst>
        <pc:spChg chg="mod">
          <ac:chgData name="IOLE MORABITO" userId="a3799b0f-7648-4d6f-bcf9-c985438e4071" providerId="ADAL" clId="{84407481-0728-4AB6-B44C-621A4D326B6D}" dt="2024-07-08T15:16:16.930" v="201" actId="20577"/>
          <ac:spMkLst>
            <pc:docMk/>
            <pc:sldMk cId="2017876737" sldId="317"/>
            <ac:spMk id="3" creationId="{5196478F-4FF7-07CE-707B-3A01144DA98E}"/>
          </ac:spMkLst>
        </pc:spChg>
        <pc:picChg chg="add mod">
          <ac:chgData name="IOLE MORABITO" userId="a3799b0f-7648-4d6f-bcf9-c985438e4071" providerId="ADAL" clId="{84407481-0728-4AB6-B44C-621A4D326B6D}" dt="2024-07-08T15:14:17.976" v="129" actId="1076"/>
          <ac:picMkLst>
            <pc:docMk/>
            <pc:sldMk cId="2017876737" sldId="317"/>
            <ac:picMk id="5" creationId="{F0624A3B-A957-1892-2C8C-15D9A7DD179F}"/>
          </ac:picMkLst>
        </pc:picChg>
      </pc:sldChg>
      <pc:sldChg chg="addSp modSp mod">
        <pc:chgData name="IOLE MORABITO" userId="a3799b0f-7648-4d6f-bcf9-c985438e4071" providerId="ADAL" clId="{84407481-0728-4AB6-B44C-621A4D326B6D}" dt="2024-07-08T15:15:29.222" v="197" actId="1076"/>
        <pc:sldMkLst>
          <pc:docMk/>
          <pc:sldMk cId="97365376" sldId="318"/>
        </pc:sldMkLst>
        <pc:spChg chg="mod">
          <ac:chgData name="IOLE MORABITO" userId="a3799b0f-7648-4d6f-bcf9-c985438e4071" providerId="ADAL" clId="{84407481-0728-4AB6-B44C-621A4D326B6D}" dt="2024-07-08T15:15:29.222" v="197" actId="1076"/>
          <ac:spMkLst>
            <pc:docMk/>
            <pc:sldMk cId="97365376" sldId="318"/>
            <ac:spMk id="3" creationId="{5196478F-4FF7-07CE-707B-3A01144DA98E}"/>
          </ac:spMkLst>
        </pc:spChg>
        <pc:picChg chg="add mod">
          <ac:chgData name="IOLE MORABITO" userId="a3799b0f-7648-4d6f-bcf9-c985438e4071" providerId="ADAL" clId="{84407481-0728-4AB6-B44C-621A4D326B6D}" dt="2024-07-08T15:14:51.083" v="155" actId="1076"/>
          <ac:picMkLst>
            <pc:docMk/>
            <pc:sldMk cId="97365376" sldId="318"/>
            <ac:picMk id="5" creationId="{7945A35F-A770-2362-CC3F-E85CC03CDCBA}"/>
          </ac:picMkLst>
        </pc:picChg>
      </pc:sldChg>
      <pc:sldChg chg="addSp modSp mod">
        <pc:chgData name="IOLE MORABITO" userId="a3799b0f-7648-4d6f-bcf9-c985438e4071" providerId="ADAL" clId="{84407481-0728-4AB6-B44C-621A4D326B6D}" dt="2024-07-08T15:15:35.733" v="198" actId="403"/>
        <pc:sldMkLst>
          <pc:docMk/>
          <pc:sldMk cId="3671954246" sldId="319"/>
        </pc:sldMkLst>
        <pc:spChg chg="mod">
          <ac:chgData name="IOLE MORABITO" userId="a3799b0f-7648-4d6f-bcf9-c985438e4071" providerId="ADAL" clId="{84407481-0728-4AB6-B44C-621A4D326B6D}" dt="2024-07-08T15:15:35.733" v="198" actId="403"/>
          <ac:spMkLst>
            <pc:docMk/>
            <pc:sldMk cId="3671954246" sldId="319"/>
            <ac:spMk id="3" creationId="{5196478F-4FF7-07CE-707B-3A01144DA98E}"/>
          </ac:spMkLst>
        </pc:spChg>
        <pc:picChg chg="add mod">
          <ac:chgData name="IOLE MORABITO" userId="a3799b0f-7648-4d6f-bcf9-c985438e4071" providerId="ADAL" clId="{84407481-0728-4AB6-B44C-621A4D326B6D}" dt="2024-07-08T15:15:12.803" v="194" actId="1076"/>
          <ac:picMkLst>
            <pc:docMk/>
            <pc:sldMk cId="3671954246" sldId="319"/>
            <ac:picMk id="5" creationId="{B63063BD-C34D-AE87-66B4-9F99622020F0}"/>
          </ac:picMkLst>
        </pc:picChg>
      </pc:sldChg>
      <pc:sldChg chg="addSp modSp mod">
        <pc:chgData name="IOLE MORABITO" userId="a3799b0f-7648-4d6f-bcf9-c985438e4071" providerId="ADAL" clId="{84407481-0728-4AB6-B44C-621A4D326B6D}" dt="2024-07-08T15:17:32.494" v="224" actId="1076"/>
        <pc:sldMkLst>
          <pc:docMk/>
          <pc:sldMk cId="2992031651" sldId="320"/>
        </pc:sldMkLst>
        <pc:spChg chg="mod">
          <ac:chgData name="IOLE MORABITO" userId="a3799b0f-7648-4d6f-bcf9-c985438e4071" providerId="ADAL" clId="{84407481-0728-4AB6-B44C-621A4D326B6D}" dt="2024-07-08T15:17:27.078" v="223" actId="20577"/>
          <ac:spMkLst>
            <pc:docMk/>
            <pc:sldMk cId="2992031651" sldId="320"/>
            <ac:spMk id="3" creationId="{5196478F-4FF7-07CE-707B-3A01144DA98E}"/>
          </ac:spMkLst>
        </pc:spChg>
        <pc:picChg chg="add mod">
          <ac:chgData name="IOLE MORABITO" userId="a3799b0f-7648-4d6f-bcf9-c985438e4071" providerId="ADAL" clId="{84407481-0728-4AB6-B44C-621A4D326B6D}" dt="2024-07-08T15:16:45.818" v="211" actId="1076"/>
          <ac:picMkLst>
            <pc:docMk/>
            <pc:sldMk cId="2992031651" sldId="320"/>
            <ac:picMk id="4" creationId="{20C5AFF5-86FE-7D67-C9CD-389E3E460741}"/>
          </ac:picMkLst>
        </pc:picChg>
        <pc:picChg chg="add mod modCrop">
          <ac:chgData name="IOLE MORABITO" userId="a3799b0f-7648-4d6f-bcf9-c985438e4071" providerId="ADAL" clId="{84407481-0728-4AB6-B44C-621A4D326B6D}" dt="2024-07-08T15:17:32.494" v="224" actId="1076"/>
          <ac:picMkLst>
            <pc:docMk/>
            <pc:sldMk cId="2992031651" sldId="320"/>
            <ac:picMk id="5" creationId="{66CA8236-FB79-06FE-DA6B-1A8050939084}"/>
          </ac:picMkLst>
        </pc:picChg>
      </pc:sldChg>
      <pc:sldChg chg="addSp modSp mod">
        <pc:chgData name="IOLE MORABITO" userId="a3799b0f-7648-4d6f-bcf9-c985438e4071" providerId="ADAL" clId="{84407481-0728-4AB6-B44C-621A4D326B6D}" dt="2024-07-08T15:18:29.796" v="257" actId="732"/>
        <pc:sldMkLst>
          <pc:docMk/>
          <pc:sldMk cId="3853135171" sldId="321"/>
        </pc:sldMkLst>
        <pc:spChg chg="mod">
          <ac:chgData name="IOLE MORABITO" userId="a3799b0f-7648-4d6f-bcf9-c985438e4071" providerId="ADAL" clId="{84407481-0728-4AB6-B44C-621A4D326B6D}" dt="2024-07-08T15:18:04.865" v="256" actId="20577"/>
          <ac:spMkLst>
            <pc:docMk/>
            <pc:sldMk cId="3853135171" sldId="321"/>
            <ac:spMk id="3" creationId="{5196478F-4FF7-07CE-707B-3A01144DA98E}"/>
          </ac:spMkLst>
        </pc:spChg>
        <pc:picChg chg="add mod modCrop">
          <ac:chgData name="IOLE MORABITO" userId="a3799b0f-7648-4d6f-bcf9-c985438e4071" providerId="ADAL" clId="{84407481-0728-4AB6-B44C-621A4D326B6D}" dt="2024-07-08T15:18:29.796" v="257" actId="732"/>
          <ac:picMkLst>
            <pc:docMk/>
            <pc:sldMk cId="3853135171" sldId="321"/>
            <ac:picMk id="5" creationId="{450D084A-CEC6-F36D-86B8-6F339AF623CF}"/>
          </ac:picMkLst>
        </pc:picChg>
        <pc:picChg chg="add mod">
          <ac:chgData name="IOLE MORABITO" userId="a3799b0f-7648-4d6f-bcf9-c985438e4071" providerId="ADAL" clId="{84407481-0728-4AB6-B44C-621A4D326B6D}" dt="2024-07-08T14:40:07.461" v="13" actId="1076"/>
          <ac:picMkLst>
            <pc:docMk/>
            <pc:sldMk cId="3853135171" sldId="321"/>
            <ac:picMk id="6" creationId="{F852E7E6-76D2-9E1B-D234-A27328194305}"/>
          </ac:picMkLst>
        </pc:picChg>
      </pc:sldChg>
      <pc:sldChg chg="addSp modSp mod">
        <pc:chgData name="IOLE MORABITO" userId="a3799b0f-7648-4d6f-bcf9-c985438e4071" providerId="ADAL" clId="{84407481-0728-4AB6-B44C-621A4D326B6D}" dt="2024-07-08T15:21:35.444" v="368" actId="20577"/>
        <pc:sldMkLst>
          <pc:docMk/>
          <pc:sldMk cId="1929175234" sldId="322"/>
        </pc:sldMkLst>
        <pc:spChg chg="mod">
          <ac:chgData name="IOLE MORABITO" userId="a3799b0f-7648-4d6f-bcf9-c985438e4071" providerId="ADAL" clId="{84407481-0728-4AB6-B44C-621A4D326B6D}" dt="2024-07-08T15:21:35.444" v="368" actId="20577"/>
          <ac:spMkLst>
            <pc:docMk/>
            <pc:sldMk cId="1929175234" sldId="322"/>
            <ac:spMk id="3" creationId="{5196478F-4FF7-07CE-707B-3A01144DA98E}"/>
          </ac:spMkLst>
        </pc:spChg>
        <pc:picChg chg="add mod modCrop">
          <ac:chgData name="IOLE MORABITO" userId="a3799b0f-7648-4d6f-bcf9-c985438e4071" providerId="ADAL" clId="{84407481-0728-4AB6-B44C-621A4D326B6D}" dt="2024-07-08T15:21:06.314" v="302" actId="1076"/>
          <ac:picMkLst>
            <pc:docMk/>
            <pc:sldMk cId="1929175234" sldId="322"/>
            <ac:picMk id="5" creationId="{47DD66C8-AE33-857E-EC9F-305E246D36C8}"/>
          </ac:picMkLst>
        </pc:picChg>
        <pc:picChg chg="add mod modCrop">
          <ac:chgData name="IOLE MORABITO" userId="a3799b0f-7648-4d6f-bcf9-c985438e4071" providerId="ADAL" clId="{84407481-0728-4AB6-B44C-621A4D326B6D}" dt="2024-07-08T15:21:02.447" v="301" actId="1076"/>
          <ac:picMkLst>
            <pc:docMk/>
            <pc:sldMk cId="1929175234" sldId="322"/>
            <ac:picMk id="6" creationId="{11C818D1-3D6D-C7BC-85DB-D876CC79A74F}"/>
          </ac:picMkLst>
        </pc:picChg>
      </pc:sldChg>
      <pc:sldChg chg="addSp modSp mod">
        <pc:chgData name="IOLE MORABITO" userId="a3799b0f-7648-4d6f-bcf9-c985438e4071" providerId="ADAL" clId="{84407481-0728-4AB6-B44C-621A4D326B6D}" dt="2024-07-08T15:22:13.903" v="370" actId="1076"/>
        <pc:sldMkLst>
          <pc:docMk/>
          <pc:sldMk cId="770555965" sldId="323"/>
        </pc:sldMkLst>
        <pc:spChg chg="add mod">
          <ac:chgData name="IOLE MORABITO" userId="a3799b0f-7648-4d6f-bcf9-c985438e4071" providerId="ADAL" clId="{84407481-0728-4AB6-B44C-621A4D326B6D}" dt="2024-07-08T15:22:13.903" v="370" actId="1076"/>
          <ac:spMkLst>
            <pc:docMk/>
            <pc:sldMk cId="770555965" sldId="323"/>
            <ac:spMk id="6" creationId="{6A92AA3B-6776-9E63-9994-B15D48B3F433}"/>
          </ac:spMkLst>
        </pc:spChg>
        <pc:picChg chg="add mod">
          <ac:chgData name="IOLE MORABITO" userId="a3799b0f-7648-4d6f-bcf9-c985438e4071" providerId="ADAL" clId="{84407481-0728-4AB6-B44C-621A4D326B6D}" dt="2024-07-08T15:20:16.287" v="292" actId="1076"/>
          <ac:picMkLst>
            <pc:docMk/>
            <pc:sldMk cId="770555965" sldId="323"/>
            <ac:picMk id="5" creationId="{41D1B4CF-BBAB-8C32-034C-E6C9B7C5A90C}"/>
          </ac:picMkLst>
        </pc:picChg>
      </pc:sldChg>
      <pc:sldChg chg="addSp modSp mod">
        <pc:chgData name="IOLE MORABITO" userId="a3799b0f-7648-4d6f-bcf9-c985438e4071" providerId="ADAL" clId="{84407481-0728-4AB6-B44C-621A4D326B6D}" dt="2024-07-08T15:24:02.306" v="436" actId="1076"/>
        <pc:sldMkLst>
          <pc:docMk/>
          <pc:sldMk cId="1382836717" sldId="324"/>
        </pc:sldMkLst>
        <pc:spChg chg="add mod">
          <ac:chgData name="IOLE MORABITO" userId="a3799b0f-7648-4d6f-bcf9-c985438e4071" providerId="ADAL" clId="{84407481-0728-4AB6-B44C-621A4D326B6D}" dt="2024-07-08T15:23:51.229" v="433" actId="27636"/>
          <ac:spMkLst>
            <pc:docMk/>
            <pc:sldMk cId="1382836717" sldId="324"/>
            <ac:spMk id="6" creationId="{2177B761-9CF0-25DF-6A29-18E6CD646558}"/>
          </ac:spMkLst>
        </pc:spChg>
        <pc:picChg chg="add mod">
          <ac:chgData name="IOLE MORABITO" userId="a3799b0f-7648-4d6f-bcf9-c985438e4071" providerId="ADAL" clId="{84407481-0728-4AB6-B44C-621A4D326B6D}" dt="2024-07-08T15:24:02.306" v="436" actId="1076"/>
          <ac:picMkLst>
            <pc:docMk/>
            <pc:sldMk cId="1382836717" sldId="324"/>
            <ac:picMk id="5" creationId="{3E8E159A-D246-D7AA-252B-DA367A9FBD1C}"/>
          </ac:picMkLst>
        </pc:picChg>
      </pc:sldChg>
      <pc:sldChg chg="addSp modSp mod">
        <pc:chgData name="IOLE MORABITO" userId="a3799b0f-7648-4d6f-bcf9-c985438e4071" providerId="ADAL" clId="{84407481-0728-4AB6-B44C-621A4D326B6D}" dt="2024-07-08T15:24:43.772" v="444" actId="1076"/>
        <pc:sldMkLst>
          <pc:docMk/>
          <pc:sldMk cId="33460466" sldId="325"/>
        </pc:sldMkLst>
        <pc:spChg chg="add mod">
          <ac:chgData name="IOLE MORABITO" userId="a3799b0f-7648-4d6f-bcf9-c985438e4071" providerId="ADAL" clId="{84407481-0728-4AB6-B44C-621A4D326B6D}" dt="2024-07-08T15:24:28.328" v="443" actId="1076"/>
          <ac:spMkLst>
            <pc:docMk/>
            <pc:sldMk cId="33460466" sldId="325"/>
            <ac:spMk id="6" creationId="{EC632521-6F51-8353-A06C-26BD8CFC14C2}"/>
          </ac:spMkLst>
        </pc:spChg>
        <pc:picChg chg="add mod">
          <ac:chgData name="IOLE MORABITO" userId="a3799b0f-7648-4d6f-bcf9-c985438e4071" providerId="ADAL" clId="{84407481-0728-4AB6-B44C-621A4D326B6D}" dt="2024-07-08T15:24:43.772" v="444" actId="1076"/>
          <ac:picMkLst>
            <pc:docMk/>
            <pc:sldMk cId="33460466" sldId="325"/>
            <ac:picMk id="5" creationId="{2E48AA73-35C1-F9A3-81F5-16FB9B3BD553}"/>
          </ac:picMkLst>
        </pc:picChg>
      </pc:sldChg>
      <pc:sldChg chg="modSp mod">
        <pc:chgData name="IOLE MORABITO" userId="a3799b0f-7648-4d6f-bcf9-c985438e4071" providerId="ADAL" clId="{84407481-0728-4AB6-B44C-621A4D326B6D}" dt="2024-07-08T15:17:50.148" v="235" actId="20577"/>
        <pc:sldMkLst>
          <pc:docMk/>
          <pc:sldMk cId="2551289626" sldId="326"/>
        </pc:sldMkLst>
        <pc:spChg chg="mod">
          <ac:chgData name="IOLE MORABITO" userId="a3799b0f-7648-4d6f-bcf9-c985438e4071" providerId="ADAL" clId="{84407481-0728-4AB6-B44C-621A4D326B6D}" dt="2024-07-08T15:17:50.148" v="235" actId="20577"/>
          <ac:spMkLst>
            <pc:docMk/>
            <pc:sldMk cId="2551289626" sldId="326"/>
            <ac:spMk id="3" creationId="{5196478F-4FF7-07CE-707B-3A01144DA98E}"/>
          </ac:spMkLst>
        </pc:spChg>
      </pc:sldChg>
      <pc:sldChg chg="addSp delSp modSp mod">
        <pc:chgData name="IOLE MORABITO" userId="a3799b0f-7648-4d6f-bcf9-c985438e4071" providerId="ADAL" clId="{84407481-0728-4AB6-B44C-621A4D326B6D}" dt="2024-07-08T15:28:02.284" v="487" actId="1076"/>
        <pc:sldMkLst>
          <pc:docMk/>
          <pc:sldMk cId="1704643073" sldId="327"/>
        </pc:sldMkLst>
        <pc:spChg chg="add mod">
          <ac:chgData name="IOLE MORABITO" userId="a3799b0f-7648-4d6f-bcf9-c985438e4071" providerId="ADAL" clId="{84407481-0728-4AB6-B44C-621A4D326B6D}" dt="2024-07-08T14:41:45.813" v="27" actId="1076"/>
          <ac:spMkLst>
            <pc:docMk/>
            <pc:sldMk cId="1704643073" sldId="327"/>
            <ac:spMk id="5" creationId="{6AFF8F1F-F646-E652-6825-1E05BD139A37}"/>
          </ac:spMkLst>
        </pc:spChg>
        <pc:spChg chg="add mod">
          <ac:chgData name="IOLE MORABITO" userId="a3799b0f-7648-4d6f-bcf9-c985438e4071" providerId="ADAL" clId="{84407481-0728-4AB6-B44C-621A4D326B6D}" dt="2024-07-08T14:41:45.813" v="27" actId="1076"/>
          <ac:spMkLst>
            <pc:docMk/>
            <pc:sldMk cId="1704643073" sldId="327"/>
            <ac:spMk id="6" creationId="{6A618E33-32C6-2B80-53E1-943B0EBEFA94}"/>
          </ac:spMkLst>
        </pc:spChg>
        <pc:spChg chg="add del mod">
          <ac:chgData name="IOLE MORABITO" userId="a3799b0f-7648-4d6f-bcf9-c985438e4071" providerId="ADAL" clId="{84407481-0728-4AB6-B44C-621A4D326B6D}" dt="2024-07-08T15:25:28.021" v="448" actId="478"/>
          <ac:spMkLst>
            <pc:docMk/>
            <pc:sldMk cId="1704643073" sldId="327"/>
            <ac:spMk id="7" creationId="{2C9E7377-3781-83F1-4EB3-ACEEFAB7BB9C}"/>
          </ac:spMkLst>
        </pc:spChg>
        <pc:spChg chg="add mod">
          <ac:chgData name="IOLE MORABITO" userId="a3799b0f-7648-4d6f-bcf9-c985438e4071" providerId="ADAL" clId="{84407481-0728-4AB6-B44C-621A4D326B6D}" dt="2024-07-08T15:27:37.076" v="482" actId="1076"/>
          <ac:spMkLst>
            <pc:docMk/>
            <pc:sldMk cId="1704643073" sldId="327"/>
            <ac:spMk id="10" creationId="{574F9515-7EEA-090B-E86C-662A2CF25566}"/>
          </ac:spMkLst>
        </pc:spChg>
        <pc:spChg chg="del">
          <ac:chgData name="IOLE MORABITO" userId="a3799b0f-7648-4d6f-bcf9-c985438e4071" providerId="ADAL" clId="{84407481-0728-4AB6-B44C-621A4D326B6D}" dt="2024-07-08T15:25:22.748" v="446" actId="478"/>
          <ac:spMkLst>
            <pc:docMk/>
            <pc:sldMk cId="1704643073" sldId="327"/>
            <ac:spMk id="12" creationId="{F000FC54-5897-4B44-709B-A7656287C4D2}"/>
          </ac:spMkLst>
        </pc:spChg>
        <pc:picChg chg="add mod">
          <ac:chgData name="IOLE MORABITO" userId="a3799b0f-7648-4d6f-bcf9-c985438e4071" providerId="ADAL" clId="{84407481-0728-4AB6-B44C-621A4D326B6D}" dt="2024-07-08T15:28:02.284" v="487" actId="1076"/>
          <ac:picMkLst>
            <pc:docMk/>
            <pc:sldMk cId="1704643073" sldId="327"/>
            <ac:picMk id="8" creationId="{33C7D1F2-C099-EF03-1FEA-4338148B19EE}"/>
          </ac:picMkLst>
        </pc:picChg>
        <pc:picChg chg="add mod">
          <ac:chgData name="IOLE MORABITO" userId="a3799b0f-7648-4d6f-bcf9-c985438e4071" providerId="ADAL" clId="{84407481-0728-4AB6-B44C-621A4D326B6D}" dt="2024-07-08T15:27:49.314" v="485" actId="1076"/>
          <ac:picMkLst>
            <pc:docMk/>
            <pc:sldMk cId="1704643073" sldId="327"/>
            <ac:picMk id="1025" creationId="{36B1BF71-E896-A242-450A-5623C1474AD5}"/>
          </ac:picMkLst>
        </pc:picChg>
        <pc:picChg chg="add mod">
          <ac:chgData name="IOLE MORABITO" userId="a3799b0f-7648-4d6f-bcf9-c985438e4071" providerId="ADAL" clId="{84407481-0728-4AB6-B44C-621A4D326B6D}" dt="2024-07-08T15:27:24.838" v="479" actId="14100"/>
          <ac:picMkLst>
            <pc:docMk/>
            <pc:sldMk cId="1704643073" sldId="327"/>
            <ac:picMk id="1026" creationId="{57D2E08A-A388-0AFE-B0B8-7DB49FBEA681}"/>
          </ac:picMkLst>
        </pc:picChg>
      </pc:sldChg>
      <pc:sldChg chg="addSp modSp mod">
        <pc:chgData name="IOLE MORABITO" userId="a3799b0f-7648-4d6f-bcf9-c985438e4071" providerId="ADAL" clId="{84407481-0728-4AB6-B44C-621A4D326B6D}" dt="2024-07-08T15:31:11.249" v="493" actId="1076"/>
        <pc:sldMkLst>
          <pc:docMk/>
          <pc:sldMk cId="255675780" sldId="328"/>
        </pc:sldMkLst>
        <pc:picChg chg="add mod">
          <ac:chgData name="IOLE MORABITO" userId="a3799b0f-7648-4d6f-bcf9-c985438e4071" providerId="ADAL" clId="{84407481-0728-4AB6-B44C-621A4D326B6D}" dt="2024-07-08T15:31:11.249" v="493" actId="1076"/>
          <ac:picMkLst>
            <pc:docMk/>
            <pc:sldMk cId="255675780" sldId="328"/>
            <ac:picMk id="6" creationId="{AD96CDA0-C753-F879-AFDF-99DC99288054}"/>
          </ac:picMkLst>
        </pc:picChg>
      </pc:sldChg>
      <pc:sldChg chg="addSp modSp add mod">
        <pc:chgData name="IOLE MORABITO" userId="a3799b0f-7648-4d6f-bcf9-c985438e4071" providerId="ADAL" clId="{84407481-0728-4AB6-B44C-621A4D326B6D}" dt="2024-07-08T15:32:29.501" v="559" actId="1076"/>
        <pc:sldMkLst>
          <pc:docMk/>
          <pc:sldMk cId="1987807318" sldId="334"/>
        </pc:sldMkLst>
        <pc:spChg chg="mod">
          <ac:chgData name="IOLE MORABITO" userId="a3799b0f-7648-4d6f-bcf9-c985438e4071" providerId="ADAL" clId="{84407481-0728-4AB6-B44C-621A4D326B6D}" dt="2024-07-08T15:32:18.887" v="556" actId="20577"/>
          <ac:spMkLst>
            <pc:docMk/>
            <pc:sldMk cId="1987807318" sldId="334"/>
            <ac:spMk id="3" creationId="{5196478F-4FF7-07CE-707B-3A01144DA98E}"/>
          </ac:spMkLst>
        </pc:spChg>
        <pc:picChg chg="add mod">
          <ac:chgData name="IOLE MORABITO" userId="a3799b0f-7648-4d6f-bcf9-c985438e4071" providerId="ADAL" clId="{84407481-0728-4AB6-B44C-621A4D326B6D}" dt="2024-07-08T15:32:29.501" v="559" actId="1076"/>
          <ac:picMkLst>
            <pc:docMk/>
            <pc:sldMk cId="1987807318" sldId="334"/>
            <ac:picMk id="5" creationId="{110119F1-E838-38FF-756E-1A810ACAB0C9}"/>
          </ac:picMkLst>
        </pc:picChg>
      </pc:sldChg>
      <pc:sldChg chg="addSp delSp modSp add mod">
        <pc:chgData name="IOLE MORABITO" userId="a3799b0f-7648-4d6f-bcf9-c985438e4071" providerId="ADAL" clId="{84407481-0728-4AB6-B44C-621A4D326B6D}" dt="2024-07-08T15:44:55.432" v="837" actId="1076"/>
        <pc:sldMkLst>
          <pc:docMk/>
          <pc:sldMk cId="3542266596" sldId="335"/>
        </pc:sldMkLst>
        <pc:spChg chg="add mod">
          <ac:chgData name="IOLE MORABITO" userId="a3799b0f-7648-4d6f-bcf9-c985438e4071" providerId="ADAL" clId="{84407481-0728-4AB6-B44C-621A4D326B6D}" dt="2024-07-08T15:44:49.890" v="836" actId="27636"/>
          <ac:spMkLst>
            <pc:docMk/>
            <pc:sldMk cId="3542266596" sldId="335"/>
            <ac:spMk id="6" creationId="{301209EB-1868-7CAD-C643-F3F92792756D}"/>
          </ac:spMkLst>
        </pc:spChg>
        <pc:spChg chg="add del mod">
          <ac:chgData name="IOLE MORABITO" userId="a3799b0f-7648-4d6f-bcf9-c985438e4071" providerId="ADAL" clId="{84407481-0728-4AB6-B44C-621A4D326B6D}" dt="2024-07-08T15:44:08.987" v="814" actId="478"/>
          <ac:spMkLst>
            <pc:docMk/>
            <pc:sldMk cId="3542266596" sldId="335"/>
            <ac:spMk id="7" creationId="{10DDE7C8-66C7-9C00-D305-34993CF509F8}"/>
          </ac:spMkLst>
        </pc:spChg>
        <pc:picChg chg="add mod">
          <ac:chgData name="IOLE MORABITO" userId="a3799b0f-7648-4d6f-bcf9-c985438e4071" providerId="ADAL" clId="{84407481-0728-4AB6-B44C-621A4D326B6D}" dt="2024-07-08T15:44:55.432" v="837" actId="1076"/>
          <ac:picMkLst>
            <pc:docMk/>
            <pc:sldMk cId="3542266596" sldId="335"/>
            <ac:picMk id="5" creationId="{17EA1531-BA22-2A7E-5680-AD3344502FFD}"/>
          </ac:picMkLst>
        </pc:picChg>
      </pc:sldChg>
      <pc:sldChg chg="add del">
        <pc:chgData name="IOLE MORABITO" userId="a3799b0f-7648-4d6f-bcf9-c985438e4071" providerId="ADAL" clId="{84407481-0728-4AB6-B44C-621A4D326B6D}" dt="2024-07-08T15:41:39.992" v="792" actId="2696"/>
        <pc:sldMkLst>
          <pc:docMk/>
          <pc:sldMk cId="3242811733" sldId="340"/>
        </pc:sldMkLst>
      </pc:sldChg>
    </pc:docChg>
  </pc:docChgLst>
  <pc:docChgLst>
    <pc:chgData name="IOLE MORABITO" userId="a3799b0f-7648-4d6f-bcf9-c985438e4071" providerId="ADAL" clId="{99D3C316-AF47-41BB-B238-C4B3F0837903}"/>
    <pc:docChg chg="custSel modSld">
      <pc:chgData name="IOLE MORABITO" userId="a3799b0f-7648-4d6f-bcf9-c985438e4071" providerId="ADAL" clId="{99D3C316-AF47-41BB-B238-C4B3F0837903}" dt="2024-04-26T08:38:41.943" v="22" actId="14100"/>
      <pc:docMkLst>
        <pc:docMk/>
      </pc:docMkLst>
      <pc:sldChg chg="addSp delSp modSp mod">
        <pc:chgData name="IOLE MORABITO" userId="a3799b0f-7648-4d6f-bcf9-c985438e4071" providerId="ADAL" clId="{99D3C316-AF47-41BB-B238-C4B3F0837903}" dt="2024-04-26T08:38:41.943" v="22" actId="14100"/>
        <pc:sldMkLst>
          <pc:docMk/>
          <pc:sldMk cId="4210122380" sldId="259"/>
        </pc:sldMkLst>
        <pc:spChg chg="del">
          <ac:chgData name="IOLE MORABITO" userId="a3799b0f-7648-4d6f-bcf9-c985438e4071" providerId="ADAL" clId="{99D3C316-AF47-41BB-B238-C4B3F0837903}" dt="2024-04-26T08:38:38.013" v="19" actId="931"/>
          <ac:spMkLst>
            <pc:docMk/>
            <pc:sldMk cId="4210122380" sldId="259"/>
            <ac:spMk id="3" creationId="{D3E61F29-2384-18EE-EC18-47AFE913964B}"/>
          </ac:spMkLst>
        </pc:spChg>
        <pc:picChg chg="add mod">
          <ac:chgData name="IOLE MORABITO" userId="a3799b0f-7648-4d6f-bcf9-c985438e4071" providerId="ADAL" clId="{99D3C316-AF47-41BB-B238-C4B3F0837903}" dt="2024-04-26T08:38:41.943" v="22" actId="14100"/>
          <ac:picMkLst>
            <pc:docMk/>
            <pc:sldMk cId="4210122380" sldId="259"/>
            <ac:picMk id="5" creationId="{C94E9E61-7574-3CB5-9189-7AA96D8D232A}"/>
          </ac:picMkLst>
        </pc:picChg>
      </pc:sldChg>
      <pc:sldChg chg="addSp delSp modSp mod">
        <pc:chgData name="IOLE MORABITO" userId="a3799b0f-7648-4d6f-bcf9-c985438e4071" providerId="ADAL" clId="{99D3C316-AF47-41BB-B238-C4B3F0837903}" dt="2024-04-26T08:37:14.551" v="18" actId="478"/>
        <pc:sldMkLst>
          <pc:docMk/>
          <pc:sldMk cId="434900369" sldId="260"/>
        </pc:sldMkLst>
        <pc:spChg chg="del">
          <ac:chgData name="IOLE MORABITO" userId="a3799b0f-7648-4d6f-bcf9-c985438e4071" providerId="ADAL" clId="{99D3C316-AF47-41BB-B238-C4B3F0837903}" dt="2024-04-26T08:35:46.924" v="0" actId="931"/>
          <ac:spMkLst>
            <pc:docMk/>
            <pc:sldMk cId="434900369" sldId="260"/>
            <ac:spMk id="3" creationId="{D3E61F29-2384-18EE-EC18-47AFE913964B}"/>
          </ac:spMkLst>
        </pc:spChg>
        <pc:picChg chg="add mod">
          <ac:chgData name="IOLE MORABITO" userId="a3799b0f-7648-4d6f-bcf9-c985438e4071" providerId="ADAL" clId="{99D3C316-AF47-41BB-B238-C4B3F0837903}" dt="2024-04-26T08:36:09.129" v="9" actId="1076"/>
          <ac:picMkLst>
            <pc:docMk/>
            <pc:sldMk cId="434900369" sldId="260"/>
            <ac:picMk id="5" creationId="{409D6752-2969-C98B-1740-8B4E7EE7862F}"/>
          </ac:picMkLst>
        </pc:picChg>
        <pc:picChg chg="add mod">
          <ac:chgData name="IOLE MORABITO" userId="a3799b0f-7648-4d6f-bcf9-c985438e4071" providerId="ADAL" clId="{99D3C316-AF47-41BB-B238-C4B3F0837903}" dt="2024-04-26T08:36:11.892" v="10" actId="1076"/>
          <ac:picMkLst>
            <pc:docMk/>
            <pc:sldMk cId="434900369" sldId="260"/>
            <ac:picMk id="7" creationId="{12360F05-A4F9-AF37-617E-D6FE0F70E501}"/>
          </ac:picMkLst>
        </pc:picChg>
        <pc:picChg chg="add del mod">
          <ac:chgData name="IOLE MORABITO" userId="a3799b0f-7648-4d6f-bcf9-c985438e4071" providerId="ADAL" clId="{99D3C316-AF47-41BB-B238-C4B3F0837903}" dt="2024-04-26T08:36:48.167" v="14" actId="478"/>
          <ac:picMkLst>
            <pc:docMk/>
            <pc:sldMk cId="434900369" sldId="260"/>
            <ac:picMk id="9" creationId="{64E0F747-69AC-E639-12F9-3D9D441DBD75}"/>
          </ac:picMkLst>
        </pc:picChg>
        <pc:picChg chg="add del mod">
          <ac:chgData name="IOLE MORABITO" userId="a3799b0f-7648-4d6f-bcf9-c985438e4071" providerId="ADAL" clId="{99D3C316-AF47-41BB-B238-C4B3F0837903}" dt="2024-04-26T08:37:14.551" v="18" actId="478"/>
          <ac:picMkLst>
            <pc:docMk/>
            <pc:sldMk cId="434900369" sldId="260"/>
            <ac:picMk id="11" creationId="{7A8C7B32-10C4-C2BF-ECE7-C75C09D517E6}"/>
          </ac:picMkLst>
        </pc:picChg>
      </pc:sldChg>
    </pc:docChg>
  </pc:docChgLst>
  <pc:docChgLst>
    <pc:chgData name="DORIANA TRAETTO" userId="0256b84a-6c06-4405-93db-0a97fcb309a5" providerId="ADAL" clId="{81D58598-EF1E-4558-88AE-E16967A478A5}"/>
    <pc:docChg chg="undo redo custSel addSld delSld modSld sldOrd addMainMaster delMainMaster modMainMaster">
      <pc:chgData name="DORIANA TRAETTO" userId="0256b84a-6c06-4405-93db-0a97fcb309a5" providerId="ADAL" clId="{81D58598-EF1E-4558-88AE-E16967A478A5}" dt="2024-07-15T09:49:36.879" v="4234" actId="1076"/>
      <pc:docMkLst>
        <pc:docMk/>
      </pc:docMkLst>
      <pc:sldChg chg="new del">
        <pc:chgData name="DORIANA TRAETTO" userId="0256b84a-6c06-4405-93db-0a97fcb309a5" providerId="ADAL" clId="{81D58598-EF1E-4558-88AE-E16967A478A5}" dt="2024-07-08T13:12:24.753" v="30" actId="2696"/>
        <pc:sldMkLst>
          <pc:docMk/>
          <pc:sldMk cId="140323068" sldId="256"/>
        </pc:sldMkLst>
      </pc:sldChg>
      <pc:sldChg chg="addSp delSp modSp new mod setBg modClrScheme addAnim delAnim delDesignElem chgLayout">
        <pc:chgData name="DORIANA TRAETTO" userId="0256b84a-6c06-4405-93db-0a97fcb309a5" providerId="ADAL" clId="{81D58598-EF1E-4558-88AE-E16967A478A5}" dt="2024-07-08T13:58:44.752" v="1380"/>
        <pc:sldMkLst>
          <pc:docMk/>
          <pc:sldMk cId="234805542" sldId="256"/>
        </pc:sldMkLst>
        <pc:spChg chg="mod">
          <ac:chgData name="DORIANA TRAETTO" userId="0256b84a-6c06-4405-93db-0a97fcb309a5" providerId="ADAL" clId="{81D58598-EF1E-4558-88AE-E16967A478A5}" dt="2024-07-08T13:54:43.092" v="1312" actId="208"/>
          <ac:spMkLst>
            <pc:docMk/>
            <pc:sldMk cId="234805542" sldId="256"/>
            <ac:spMk id="2" creationId="{E1AC670A-A356-5991-3162-8A2ECC3BC95B}"/>
          </ac:spMkLst>
        </pc:spChg>
        <pc:spChg chg="mod">
          <ac:chgData name="DORIANA TRAETTO" userId="0256b84a-6c06-4405-93db-0a97fcb309a5" providerId="ADAL" clId="{81D58598-EF1E-4558-88AE-E16967A478A5}" dt="2024-07-08T13:50:58.056" v="1174"/>
          <ac:spMkLst>
            <pc:docMk/>
            <pc:sldMk cId="234805542" sldId="256"/>
            <ac:spMk id="3" creationId="{1266523E-6EEA-0967-C210-681D31CAE2C5}"/>
          </ac:spMkLst>
        </pc:spChg>
        <pc:spChg chg="add del">
          <ac:chgData name="DORIANA TRAETTO" userId="0256b84a-6c06-4405-93db-0a97fcb309a5" providerId="ADAL" clId="{81D58598-EF1E-4558-88AE-E16967A478A5}" dt="2024-07-08T13:15:15.423" v="104" actId="26606"/>
          <ac:spMkLst>
            <pc:docMk/>
            <pc:sldMk cId="234805542" sldId="256"/>
            <ac:spMk id="5" creationId="{0623FB3B-24E7-5304-70D8-3CA402902220}"/>
          </ac:spMkLst>
        </pc:spChg>
        <pc:spChg chg="add del">
          <ac:chgData name="DORIANA TRAETTO" userId="0256b84a-6c06-4405-93db-0a97fcb309a5" providerId="ADAL" clId="{81D58598-EF1E-4558-88AE-E16967A478A5}" dt="2024-07-08T13:18:12.963" v="108" actId="22"/>
          <ac:spMkLst>
            <pc:docMk/>
            <pc:sldMk cId="234805542" sldId="256"/>
            <ac:spMk id="8" creationId="{D6284B48-F5CC-6BAD-1522-9F5D23D8C4FD}"/>
          </ac:spMkLst>
        </pc:spChg>
        <pc:spChg chg="add del">
          <ac:chgData name="DORIANA TRAETTO" userId="0256b84a-6c06-4405-93db-0a97fcb309a5" providerId="ADAL" clId="{81D58598-EF1E-4558-88AE-E16967A478A5}" dt="2024-07-08T13:13:53.880" v="93" actId="26606"/>
          <ac:spMkLst>
            <pc:docMk/>
            <pc:sldMk cId="234805542" sldId="256"/>
            <ac:spMk id="9" creationId="{64B04182-BBFB-AB05-0885-6E210C0029BD}"/>
          </ac:spMkLst>
        </pc:spChg>
        <pc:spChg chg="add del">
          <ac:chgData name="DORIANA TRAETTO" userId="0256b84a-6c06-4405-93db-0a97fcb309a5" providerId="ADAL" clId="{81D58598-EF1E-4558-88AE-E16967A478A5}" dt="2024-07-08T13:15:15.423" v="104" actId="26606"/>
          <ac:spMkLst>
            <pc:docMk/>
            <pc:sldMk cId="234805542" sldId="256"/>
            <ac:spMk id="11" creationId="{97081EE3-B6BE-9584-F5AF-E5F6484DA7A1}"/>
          </ac:spMkLst>
        </pc:spChg>
        <pc:spChg chg="add del">
          <ac:chgData name="DORIANA TRAETTO" userId="0256b84a-6c06-4405-93db-0a97fcb309a5" providerId="ADAL" clId="{81D58598-EF1E-4558-88AE-E16967A478A5}" dt="2024-07-08T13:15:15.423" v="104" actId="26606"/>
          <ac:spMkLst>
            <pc:docMk/>
            <pc:sldMk cId="234805542" sldId="256"/>
            <ac:spMk id="13" creationId="{4711BF64-C99B-2F90-ADA1-0C08F9BE8392}"/>
          </ac:spMkLst>
        </pc:spChg>
        <pc:spChg chg="add del">
          <ac:chgData name="DORIANA TRAETTO" userId="0256b84a-6c06-4405-93db-0a97fcb309a5" providerId="ADAL" clId="{81D58598-EF1E-4558-88AE-E16967A478A5}" dt="2024-07-08T13:18:36.900" v="114" actId="26606"/>
          <ac:spMkLst>
            <pc:docMk/>
            <pc:sldMk cId="234805542" sldId="256"/>
            <ac:spMk id="17" creationId="{AC8EEB0F-BA72-49AC-956F-331B60FDE79E}"/>
          </ac:spMkLst>
        </pc:spChg>
        <pc:spChg chg="add del">
          <ac:chgData name="DORIANA TRAETTO" userId="0256b84a-6c06-4405-93db-0a97fcb309a5" providerId="ADAL" clId="{81D58598-EF1E-4558-88AE-E16967A478A5}" dt="2024-07-08T13:18:38.359" v="116" actId="26606"/>
          <ac:spMkLst>
            <pc:docMk/>
            <pc:sldMk cId="234805542" sldId="256"/>
            <ac:spMk id="23" creationId="{805C4C40-D70E-4C4F-B228-98A0A6132603}"/>
          </ac:spMkLst>
        </pc:spChg>
        <pc:spChg chg="add del">
          <ac:chgData name="DORIANA TRAETTO" userId="0256b84a-6c06-4405-93db-0a97fcb309a5" providerId="ADAL" clId="{81D58598-EF1E-4558-88AE-E16967A478A5}" dt="2024-07-08T13:18:38.359" v="116" actId="26606"/>
          <ac:spMkLst>
            <pc:docMk/>
            <pc:sldMk cId="234805542" sldId="256"/>
            <ac:spMk id="24" creationId="{AC8EEB0F-BA72-49AC-956F-331B60FDE79E}"/>
          </ac:spMkLst>
        </pc:spChg>
        <pc:spChg chg="add del">
          <ac:chgData name="DORIANA TRAETTO" userId="0256b84a-6c06-4405-93db-0a97fcb309a5" providerId="ADAL" clId="{81D58598-EF1E-4558-88AE-E16967A478A5}" dt="2024-07-08T13:18:38.359" v="116" actId="26606"/>
          <ac:spMkLst>
            <pc:docMk/>
            <pc:sldMk cId="234805542" sldId="256"/>
            <ac:spMk id="25" creationId="{8CC700D5-9809-43F4-89D5-7DBBCB0DCC10}"/>
          </ac:spMkLst>
        </pc:spChg>
        <pc:spChg chg="add del">
          <ac:chgData name="DORIANA TRAETTO" userId="0256b84a-6c06-4405-93db-0a97fcb309a5" providerId="ADAL" clId="{81D58598-EF1E-4558-88AE-E16967A478A5}" dt="2024-07-08T13:18:38.359" v="116" actId="26606"/>
          <ac:spMkLst>
            <pc:docMk/>
            <pc:sldMk cId="234805542" sldId="256"/>
            <ac:spMk id="26" creationId="{C7163242-6303-46DC-BAC1-2A204F061321}"/>
          </ac:spMkLst>
        </pc:spChg>
        <pc:spChg chg="add del">
          <ac:chgData name="DORIANA TRAETTO" userId="0256b84a-6c06-4405-93db-0a97fcb309a5" providerId="ADAL" clId="{81D58598-EF1E-4558-88AE-E16967A478A5}" dt="2024-07-08T13:50:58.056" v="1174"/>
          <ac:spMkLst>
            <pc:docMk/>
            <pc:sldMk cId="234805542" sldId="256"/>
            <ac:spMk id="28" creationId="{AC8EEB0F-BA72-49AC-956F-331B60FDE79E}"/>
          </ac:spMkLst>
        </pc:spChg>
        <pc:grpChg chg="add del">
          <ac:chgData name="DORIANA TRAETTO" userId="0256b84a-6c06-4405-93db-0a97fcb309a5" providerId="ADAL" clId="{81D58598-EF1E-4558-88AE-E16967A478A5}" dt="2024-07-08T13:18:36.900" v="114" actId="26606"/>
          <ac:grpSpMkLst>
            <pc:docMk/>
            <pc:sldMk cId="234805542" sldId="256"/>
            <ac:grpSpMk id="19" creationId="{FB8CE58F-407C-497E-B723-21FD8C6D35E4}"/>
          </ac:grpSpMkLst>
        </pc:grpChg>
        <pc:grpChg chg="add del">
          <ac:chgData name="DORIANA TRAETTO" userId="0256b84a-6c06-4405-93db-0a97fcb309a5" providerId="ADAL" clId="{81D58598-EF1E-4558-88AE-E16967A478A5}" dt="2024-07-08T13:50:58.056" v="1174"/>
          <ac:grpSpMkLst>
            <pc:docMk/>
            <pc:sldMk cId="234805542" sldId="256"/>
            <ac:grpSpMk id="29" creationId="{FB8CE58F-407C-497E-B723-21FD8C6D35E4}"/>
          </ac:grpSpMkLst>
        </pc:grpChg>
        <pc:picChg chg="add del">
          <ac:chgData name="DORIANA TRAETTO" userId="0256b84a-6c06-4405-93db-0a97fcb309a5" providerId="ADAL" clId="{81D58598-EF1E-4558-88AE-E16967A478A5}" dt="2024-07-08T13:13:53.880" v="93" actId="26606"/>
          <ac:picMkLst>
            <pc:docMk/>
            <pc:sldMk cId="234805542" sldId="256"/>
            <ac:picMk id="4" creationId="{7656B276-BE47-82D6-500B-5385DE1F4F1C}"/>
          </ac:picMkLst>
        </pc:picChg>
        <pc:picChg chg="add del">
          <ac:chgData name="DORIANA TRAETTO" userId="0256b84a-6c06-4405-93db-0a97fcb309a5" providerId="ADAL" clId="{81D58598-EF1E-4558-88AE-E16967A478A5}" dt="2024-07-08T13:15:15.423" v="104" actId="26606"/>
          <ac:picMkLst>
            <pc:docMk/>
            <pc:sldMk cId="234805542" sldId="256"/>
            <ac:picMk id="6" creationId="{99139988-032A-FB3C-C317-3B358AB0941B}"/>
          </ac:picMkLst>
        </pc:picChg>
        <pc:picChg chg="add mod ord">
          <ac:chgData name="DORIANA TRAETTO" userId="0256b84a-6c06-4405-93db-0a97fcb309a5" providerId="ADAL" clId="{81D58598-EF1E-4558-88AE-E16967A478A5}" dt="2024-07-08T13:20:21.704" v="199" actId="1076"/>
          <ac:picMkLst>
            <pc:docMk/>
            <pc:sldMk cId="234805542" sldId="256"/>
            <ac:picMk id="12" creationId="{049DB852-71DF-48F7-723C-78A19B500FA3}"/>
          </ac:picMkLst>
        </pc:picChg>
      </pc:sldChg>
      <pc:sldChg chg="delSp modSp del mod">
        <pc:chgData name="DORIANA TRAETTO" userId="0256b84a-6c06-4405-93db-0a97fcb309a5" providerId="ADAL" clId="{81D58598-EF1E-4558-88AE-E16967A478A5}" dt="2024-07-08T13:12:20.822" v="28" actId="2696"/>
        <pc:sldMkLst>
          <pc:docMk/>
          <pc:sldMk cId="1113460726" sldId="256"/>
        </pc:sldMkLst>
        <pc:spChg chg="mod">
          <ac:chgData name="DORIANA TRAETTO" userId="0256b84a-6c06-4405-93db-0a97fcb309a5" providerId="ADAL" clId="{81D58598-EF1E-4558-88AE-E16967A478A5}" dt="2024-07-08T13:11:50.178" v="25" actId="27636"/>
          <ac:spMkLst>
            <pc:docMk/>
            <pc:sldMk cId="1113460726" sldId="256"/>
            <ac:spMk id="2" creationId="{82780F9E-2773-C4EC-F171-F70AEF6C38BC}"/>
          </ac:spMkLst>
        </pc:spChg>
        <pc:picChg chg="del">
          <ac:chgData name="DORIANA TRAETTO" userId="0256b84a-6c06-4405-93db-0a97fcb309a5" providerId="ADAL" clId="{81D58598-EF1E-4558-88AE-E16967A478A5}" dt="2024-07-08T13:11:54.590" v="26" actId="478"/>
          <ac:picMkLst>
            <pc:docMk/>
            <pc:sldMk cId="1113460726" sldId="256"/>
            <ac:picMk id="6" creationId="{5E78B618-E8CF-5480-7520-678C8690D998}"/>
          </ac:picMkLst>
        </pc:picChg>
      </pc:sldChg>
      <pc:sldChg chg="addSp delSp modSp new del mod setBg delDesignElem">
        <pc:chgData name="DORIANA TRAETTO" userId="0256b84a-6c06-4405-93db-0a97fcb309a5" providerId="ADAL" clId="{81D58598-EF1E-4558-88AE-E16967A478A5}" dt="2024-07-08T14:04:58.277" v="1447" actId="47"/>
        <pc:sldMkLst>
          <pc:docMk/>
          <pc:sldMk cId="328399850" sldId="257"/>
        </pc:sldMkLst>
        <pc:spChg chg="mod">
          <ac:chgData name="DORIANA TRAETTO" userId="0256b84a-6c06-4405-93db-0a97fcb309a5" providerId="ADAL" clId="{81D58598-EF1E-4558-88AE-E16967A478A5}" dt="2024-07-08T14:04:29.153" v="1437" actId="21"/>
          <ac:spMkLst>
            <pc:docMk/>
            <pc:sldMk cId="328399850" sldId="257"/>
            <ac:spMk id="2" creationId="{376BFCFA-5C54-45C1-7E5B-D5CE800369CA}"/>
          </ac:spMkLst>
        </pc:spChg>
        <pc:spChg chg="mod ord">
          <ac:chgData name="DORIANA TRAETTO" userId="0256b84a-6c06-4405-93db-0a97fcb309a5" providerId="ADAL" clId="{81D58598-EF1E-4558-88AE-E16967A478A5}" dt="2024-07-08T14:04:36.717" v="1439" actId="21"/>
          <ac:spMkLst>
            <pc:docMk/>
            <pc:sldMk cId="328399850" sldId="257"/>
            <ac:spMk id="3" creationId="{F6C4CEBD-7D96-03F2-A61C-8892F25CA386}"/>
          </ac:spMkLst>
        </pc:spChg>
        <pc:spChg chg="add del">
          <ac:chgData name="DORIANA TRAETTO" userId="0256b84a-6c06-4405-93db-0a97fcb309a5" providerId="ADAL" clId="{81D58598-EF1E-4558-88AE-E16967A478A5}" dt="2024-07-08T13:53:22.688" v="1298" actId="26606"/>
          <ac:spMkLst>
            <pc:docMk/>
            <pc:sldMk cId="328399850" sldId="257"/>
            <ac:spMk id="10" creationId="{49BB7E9A-6937-4BF0-9F51-A20F197B550F}"/>
          </ac:spMkLst>
        </pc:spChg>
        <pc:spChg chg="add del">
          <ac:chgData name="DORIANA TRAETTO" userId="0256b84a-6c06-4405-93db-0a97fcb309a5" providerId="ADAL" clId="{81D58598-EF1E-4558-88AE-E16967A478A5}" dt="2024-07-08T13:53:22.688" v="1298" actId="26606"/>
          <ac:spMkLst>
            <pc:docMk/>
            <pc:sldMk cId="328399850" sldId="257"/>
            <ac:spMk id="12" creationId="{E0939753-89D7-48A8-8441-B9FF25CE8A7E}"/>
          </ac:spMkLst>
        </pc:spChg>
        <pc:spChg chg="add del">
          <ac:chgData name="DORIANA TRAETTO" userId="0256b84a-6c06-4405-93db-0a97fcb309a5" providerId="ADAL" clId="{81D58598-EF1E-4558-88AE-E16967A478A5}" dt="2024-07-08T13:53:22.688" v="1298" actId="26606"/>
          <ac:spMkLst>
            <pc:docMk/>
            <pc:sldMk cId="328399850" sldId="257"/>
            <ac:spMk id="14" creationId="{9F5CCFC5-858F-4B45-9B10-D49DD0280D20}"/>
          </ac:spMkLst>
        </pc:spChg>
        <pc:spChg chg="add del">
          <ac:chgData name="DORIANA TRAETTO" userId="0256b84a-6c06-4405-93db-0a97fcb309a5" providerId="ADAL" clId="{81D58598-EF1E-4558-88AE-E16967A478A5}" dt="2024-07-08T13:53:22.688" v="1298" actId="26606"/>
          <ac:spMkLst>
            <pc:docMk/>
            <pc:sldMk cId="328399850" sldId="257"/>
            <ac:spMk id="16" creationId="{2348ECDC-D455-4B71-90F6-2ECC12B7983B}"/>
          </ac:spMkLst>
        </pc:spChg>
        <pc:spChg chg="add del">
          <ac:chgData name="DORIANA TRAETTO" userId="0256b84a-6c06-4405-93db-0a97fcb309a5" providerId="ADAL" clId="{81D58598-EF1E-4558-88AE-E16967A478A5}" dt="2024-07-08T13:53:22.677" v="1297" actId="26606"/>
          <ac:spMkLst>
            <pc:docMk/>
            <pc:sldMk cId="328399850" sldId="257"/>
            <ac:spMk id="18" creationId="{49BB7E9A-6937-4BF0-9F51-A20F197B550F}"/>
          </ac:spMkLst>
        </pc:spChg>
        <pc:spChg chg="add del">
          <ac:chgData name="DORIANA TRAETTO" userId="0256b84a-6c06-4405-93db-0a97fcb309a5" providerId="ADAL" clId="{81D58598-EF1E-4558-88AE-E16967A478A5}" dt="2024-07-08T13:53:22.677" v="1297" actId="26606"/>
          <ac:spMkLst>
            <pc:docMk/>
            <pc:sldMk cId="328399850" sldId="257"/>
            <ac:spMk id="19" creationId="{E0939753-89D7-48A8-8441-B9FF25CE8A7E}"/>
          </ac:spMkLst>
        </pc:spChg>
        <pc:spChg chg="add del">
          <ac:chgData name="DORIANA TRAETTO" userId="0256b84a-6c06-4405-93db-0a97fcb309a5" providerId="ADAL" clId="{81D58598-EF1E-4558-88AE-E16967A478A5}" dt="2024-07-08T13:53:22.677" v="1297" actId="26606"/>
          <ac:spMkLst>
            <pc:docMk/>
            <pc:sldMk cId="328399850" sldId="257"/>
            <ac:spMk id="20" creationId="{9F5CCFC5-858F-4B45-9B10-D49DD0280D20}"/>
          </ac:spMkLst>
        </pc:spChg>
        <pc:spChg chg="add del">
          <ac:chgData name="DORIANA TRAETTO" userId="0256b84a-6c06-4405-93db-0a97fcb309a5" providerId="ADAL" clId="{81D58598-EF1E-4558-88AE-E16967A478A5}" dt="2024-07-08T13:51:24.404" v="1177" actId="26606"/>
          <ac:spMkLst>
            <pc:docMk/>
            <pc:sldMk cId="328399850" sldId="257"/>
            <ac:spMk id="21" creationId="{8181FC64-B306-4821-98E2-780662EFC486}"/>
          </ac:spMkLst>
        </pc:spChg>
        <pc:spChg chg="add del">
          <ac:chgData name="DORIANA TRAETTO" userId="0256b84a-6c06-4405-93db-0a97fcb309a5" providerId="ADAL" clId="{81D58598-EF1E-4558-88AE-E16967A478A5}" dt="2024-07-08T13:53:22.677" v="1297" actId="26606"/>
          <ac:spMkLst>
            <pc:docMk/>
            <pc:sldMk cId="328399850" sldId="257"/>
            <ac:spMk id="22" creationId="{2348ECDC-D455-4B71-90F6-2ECC12B7983B}"/>
          </ac:spMkLst>
        </pc:spChg>
        <pc:spChg chg="add del">
          <ac:chgData name="DORIANA TRAETTO" userId="0256b84a-6c06-4405-93db-0a97fcb309a5" providerId="ADAL" clId="{81D58598-EF1E-4558-88AE-E16967A478A5}" dt="2024-07-08T13:51:24.404" v="1177" actId="26606"/>
          <ac:spMkLst>
            <pc:docMk/>
            <pc:sldMk cId="328399850" sldId="257"/>
            <ac:spMk id="23" creationId="{BC0385E9-02B2-4941-889A-EAD43F5BB0A3}"/>
          </ac:spMkLst>
        </pc:spChg>
        <pc:spChg chg="add">
          <ac:chgData name="DORIANA TRAETTO" userId="0256b84a-6c06-4405-93db-0a97fcb309a5" providerId="ADAL" clId="{81D58598-EF1E-4558-88AE-E16967A478A5}" dt="2024-07-08T13:53:22.688" v="1298" actId="26606"/>
          <ac:spMkLst>
            <pc:docMk/>
            <pc:sldMk cId="328399850" sldId="257"/>
            <ac:spMk id="24" creationId="{49BB7E9A-6937-4BF0-9F51-A20F197B550F}"/>
          </ac:spMkLst>
        </pc:spChg>
        <pc:spChg chg="add del">
          <ac:chgData name="DORIANA TRAETTO" userId="0256b84a-6c06-4405-93db-0a97fcb309a5" providerId="ADAL" clId="{81D58598-EF1E-4558-88AE-E16967A478A5}" dt="2024-07-08T13:51:24.404" v="1177" actId="26606"/>
          <ac:spMkLst>
            <pc:docMk/>
            <pc:sldMk cId="328399850" sldId="257"/>
            <ac:spMk id="25" creationId="{829A1E2C-5AC8-40FC-99E9-832069D39792}"/>
          </ac:spMkLst>
        </pc:spChg>
        <pc:spChg chg="add">
          <ac:chgData name="DORIANA TRAETTO" userId="0256b84a-6c06-4405-93db-0a97fcb309a5" providerId="ADAL" clId="{81D58598-EF1E-4558-88AE-E16967A478A5}" dt="2024-07-08T13:53:22.688" v="1298" actId="26606"/>
          <ac:spMkLst>
            <pc:docMk/>
            <pc:sldMk cId="328399850" sldId="257"/>
            <ac:spMk id="26" creationId="{E0939753-89D7-48A8-8441-B9FF25CE8A7E}"/>
          </ac:spMkLst>
        </pc:spChg>
        <pc:spChg chg="add del">
          <ac:chgData name="DORIANA TRAETTO" userId="0256b84a-6c06-4405-93db-0a97fcb309a5" providerId="ADAL" clId="{81D58598-EF1E-4558-88AE-E16967A478A5}" dt="2024-07-08T13:51:24.404" v="1177" actId="26606"/>
          <ac:spMkLst>
            <pc:docMk/>
            <pc:sldMk cId="328399850" sldId="257"/>
            <ac:spMk id="27" creationId="{55C54A75-E44A-4147-B9D0-FF46CFD31612}"/>
          </ac:spMkLst>
        </pc:spChg>
        <pc:spChg chg="add">
          <ac:chgData name="DORIANA TRAETTO" userId="0256b84a-6c06-4405-93db-0a97fcb309a5" providerId="ADAL" clId="{81D58598-EF1E-4558-88AE-E16967A478A5}" dt="2024-07-08T13:53:22.688" v="1298" actId="26606"/>
          <ac:spMkLst>
            <pc:docMk/>
            <pc:sldMk cId="328399850" sldId="257"/>
            <ac:spMk id="28" creationId="{9F5CCFC5-858F-4B45-9B10-D49DD0280D20}"/>
          </ac:spMkLst>
        </pc:spChg>
        <pc:spChg chg="add">
          <ac:chgData name="DORIANA TRAETTO" userId="0256b84a-6c06-4405-93db-0a97fcb309a5" providerId="ADAL" clId="{81D58598-EF1E-4558-88AE-E16967A478A5}" dt="2024-07-08T13:53:22.688" v="1298" actId="26606"/>
          <ac:spMkLst>
            <pc:docMk/>
            <pc:sldMk cId="328399850" sldId="257"/>
            <ac:spMk id="29" creationId="{2348ECDC-D455-4B71-90F6-2ECC12B7983B}"/>
          </ac:spMkLst>
        </pc:spChg>
        <pc:picChg chg="add del mod">
          <ac:chgData name="DORIANA TRAETTO" userId="0256b84a-6c06-4405-93db-0a97fcb309a5" providerId="ADAL" clId="{81D58598-EF1E-4558-88AE-E16967A478A5}" dt="2024-07-08T13:57:58.436" v="1374" actId="21"/>
          <ac:picMkLst>
            <pc:docMk/>
            <pc:sldMk cId="328399850" sldId="257"/>
            <ac:picMk id="5" creationId="{78316813-35D3-AD88-EA88-0CFE8CDF2861}"/>
          </ac:picMkLst>
        </pc:picChg>
        <pc:picChg chg="add del mod">
          <ac:chgData name="DORIANA TRAETTO" userId="0256b84a-6c06-4405-93db-0a97fcb309a5" providerId="ADAL" clId="{81D58598-EF1E-4558-88AE-E16967A478A5}" dt="2024-07-08T14:04:49.258" v="1444" actId="21"/>
          <ac:picMkLst>
            <pc:docMk/>
            <pc:sldMk cId="328399850" sldId="257"/>
            <ac:picMk id="6" creationId="{78316813-35D3-AD88-EA88-0CFE8CDF2861}"/>
          </ac:picMkLst>
        </pc:picChg>
      </pc:sldChg>
      <pc:sldChg chg="del">
        <pc:chgData name="DORIANA TRAETTO" userId="0256b84a-6c06-4405-93db-0a97fcb309a5" providerId="ADAL" clId="{81D58598-EF1E-4558-88AE-E16967A478A5}" dt="2024-07-08T13:12:20.822" v="28" actId="2696"/>
        <pc:sldMkLst>
          <pc:docMk/>
          <pc:sldMk cId="2479038518" sldId="257"/>
        </pc:sldMkLst>
      </pc:sldChg>
      <pc:sldChg chg="addSp delSp modSp add del mod setBg">
        <pc:chgData name="DORIANA TRAETTO" userId="0256b84a-6c06-4405-93db-0a97fcb309a5" providerId="ADAL" clId="{81D58598-EF1E-4558-88AE-E16967A478A5}" dt="2024-07-08T14:05:04.914" v="1449" actId="47"/>
        <pc:sldMkLst>
          <pc:docMk/>
          <pc:sldMk cId="3592546709" sldId="258"/>
        </pc:sldMkLst>
        <pc:spChg chg="mod">
          <ac:chgData name="DORIANA TRAETTO" userId="0256b84a-6c06-4405-93db-0a97fcb309a5" providerId="ADAL" clId="{81D58598-EF1E-4558-88AE-E16967A478A5}" dt="2024-07-08T13:50:58.056" v="1174"/>
          <ac:spMkLst>
            <pc:docMk/>
            <pc:sldMk cId="3592546709" sldId="258"/>
            <ac:spMk id="2" creationId="{376BFCFA-5C54-45C1-7E5B-D5CE800369CA}"/>
          </ac:spMkLst>
        </pc:spChg>
        <pc:spChg chg="mod">
          <ac:chgData name="DORIANA TRAETTO" userId="0256b84a-6c06-4405-93db-0a97fcb309a5" providerId="ADAL" clId="{81D58598-EF1E-4558-88AE-E16967A478A5}" dt="2024-07-08T13:50:58.056" v="1174"/>
          <ac:spMkLst>
            <pc:docMk/>
            <pc:sldMk cId="3592546709" sldId="258"/>
            <ac:spMk id="3" creationId="{F6C4CEBD-7D96-03F2-A61C-8892F25CA386}"/>
          </ac:spMkLst>
        </pc:spChg>
        <pc:spChg chg="add mod">
          <ac:chgData name="DORIANA TRAETTO" userId="0256b84a-6c06-4405-93db-0a97fcb309a5" providerId="ADAL" clId="{81D58598-EF1E-4558-88AE-E16967A478A5}" dt="2024-07-08T13:49:42.302" v="1163" actId="113"/>
          <ac:spMkLst>
            <pc:docMk/>
            <pc:sldMk cId="3592546709" sldId="258"/>
            <ac:spMk id="4" creationId="{A90A978B-A99D-DA96-7EC7-FECB85C957BB}"/>
          </ac:spMkLst>
        </pc:spChg>
        <pc:spChg chg="add mod">
          <ac:chgData name="DORIANA TRAETTO" userId="0256b84a-6c06-4405-93db-0a97fcb309a5" providerId="ADAL" clId="{81D58598-EF1E-4558-88AE-E16967A478A5}" dt="2024-07-08T13:49:46.563" v="1165" actId="113"/>
          <ac:spMkLst>
            <pc:docMk/>
            <pc:sldMk cId="3592546709" sldId="258"/>
            <ac:spMk id="5" creationId="{43CBD57C-A511-188E-02DA-CB60E0F5825D}"/>
          </ac:spMkLst>
        </pc:spChg>
        <pc:spChg chg="add mod">
          <ac:chgData name="DORIANA TRAETTO" userId="0256b84a-6c06-4405-93db-0a97fcb309a5" providerId="ADAL" clId="{81D58598-EF1E-4558-88AE-E16967A478A5}" dt="2024-07-08T13:37:31.502" v="997"/>
          <ac:spMkLst>
            <pc:docMk/>
            <pc:sldMk cId="3592546709" sldId="258"/>
            <ac:spMk id="6" creationId="{536C65B7-998C-FCE4-CBD9-6CC007CB3A30}"/>
          </ac:spMkLst>
        </pc:spChg>
        <pc:spChg chg="add mod">
          <ac:chgData name="DORIANA TRAETTO" userId="0256b84a-6c06-4405-93db-0a97fcb309a5" providerId="ADAL" clId="{81D58598-EF1E-4558-88AE-E16967A478A5}" dt="2024-07-08T13:49:44.451" v="1164" actId="113"/>
          <ac:spMkLst>
            <pc:docMk/>
            <pc:sldMk cId="3592546709" sldId="258"/>
            <ac:spMk id="7" creationId="{8558C449-D101-7A4A-A82F-06CA403BA8C7}"/>
          </ac:spMkLst>
        </pc:spChg>
        <pc:picChg chg="add mod">
          <ac:chgData name="DORIANA TRAETTO" userId="0256b84a-6c06-4405-93db-0a97fcb309a5" providerId="ADAL" clId="{81D58598-EF1E-4558-88AE-E16967A478A5}" dt="2024-07-08T13:42:37.239" v="1135"/>
          <ac:picMkLst>
            <pc:docMk/>
            <pc:sldMk cId="3592546709" sldId="258"/>
            <ac:picMk id="9" creationId="{B0CADF8C-BDE1-203E-436E-217841CBCA87}"/>
          </ac:picMkLst>
        </pc:picChg>
        <pc:picChg chg="add del mod">
          <ac:chgData name="DORIANA TRAETTO" userId="0256b84a-6c06-4405-93db-0a97fcb309a5" providerId="ADAL" clId="{81D58598-EF1E-4558-88AE-E16967A478A5}" dt="2024-07-08T13:47:36.813" v="1160"/>
          <ac:picMkLst>
            <pc:docMk/>
            <pc:sldMk cId="3592546709" sldId="258"/>
            <ac:picMk id="11" creationId="{C8A8A66A-C1B1-A18D-09B4-AC421358FE50}"/>
          </ac:picMkLst>
        </pc:picChg>
        <pc:picChg chg="add mod">
          <ac:chgData name="DORIANA TRAETTO" userId="0256b84a-6c06-4405-93db-0a97fcb309a5" providerId="ADAL" clId="{81D58598-EF1E-4558-88AE-E16967A478A5}" dt="2024-07-08T13:44:36.020" v="1147"/>
          <ac:picMkLst>
            <pc:docMk/>
            <pc:sldMk cId="3592546709" sldId="258"/>
            <ac:picMk id="13" creationId="{57DAFA34-E0A9-2A35-A592-A931039FE39F}"/>
          </ac:picMkLst>
        </pc:picChg>
        <pc:picChg chg="add mod">
          <ac:chgData name="DORIANA TRAETTO" userId="0256b84a-6c06-4405-93db-0a97fcb309a5" providerId="ADAL" clId="{81D58598-EF1E-4558-88AE-E16967A478A5}" dt="2024-07-08T13:44:45.284" v="1152"/>
          <ac:picMkLst>
            <pc:docMk/>
            <pc:sldMk cId="3592546709" sldId="258"/>
            <ac:picMk id="15" creationId="{8A3E1DAC-0F0E-CE66-DA1E-FEB4DC2784F4}"/>
          </ac:picMkLst>
        </pc:picChg>
      </pc:sldChg>
      <pc:sldChg chg="del">
        <pc:chgData name="DORIANA TRAETTO" userId="0256b84a-6c06-4405-93db-0a97fcb309a5" providerId="ADAL" clId="{81D58598-EF1E-4558-88AE-E16967A478A5}" dt="2024-07-08T13:12:20.822" v="28" actId="2696"/>
        <pc:sldMkLst>
          <pc:docMk/>
          <pc:sldMk cId="3858953983" sldId="258"/>
        </pc:sldMkLst>
      </pc:sldChg>
      <pc:sldChg chg="modSp new del mod">
        <pc:chgData name="DORIANA TRAETTO" userId="0256b84a-6c06-4405-93db-0a97fcb309a5" providerId="ADAL" clId="{81D58598-EF1E-4558-88AE-E16967A478A5}" dt="2024-07-08T13:27:52.042" v="497" actId="2696"/>
        <pc:sldMkLst>
          <pc:docMk/>
          <pc:sldMk cId="4100434925" sldId="258"/>
        </pc:sldMkLst>
        <pc:spChg chg="mod">
          <ac:chgData name="DORIANA TRAETTO" userId="0256b84a-6c06-4405-93db-0a97fcb309a5" providerId="ADAL" clId="{81D58598-EF1E-4558-88AE-E16967A478A5}" dt="2024-07-08T13:27:47.285" v="496" actId="20577"/>
          <ac:spMkLst>
            <pc:docMk/>
            <pc:sldMk cId="4100434925" sldId="258"/>
            <ac:spMk id="2" creationId="{3593D3CF-33EB-F80A-95A7-272C110D1D80}"/>
          </ac:spMkLst>
        </pc:spChg>
      </pc:sldChg>
      <pc:sldChg chg="del">
        <pc:chgData name="DORIANA TRAETTO" userId="0256b84a-6c06-4405-93db-0a97fcb309a5" providerId="ADAL" clId="{81D58598-EF1E-4558-88AE-E16967A478A5}" dt="2024-07-08T13:12:20.822" v="28" actId="2696"/>
        <pc:sldMkLst>
          <pc:docMk/>
          <pc:sldMk cId="4210122380" sldId="259"/>
        </pc:sldMkLst>
      </pc:sldChg>
      <pc:sldChg chg="addSp delSp modSp add del mod setBg">
        <pc:chgData name="DORIANA TRAETTO" userId="0256b84a-6c06-4405-93db-0a97fcb309a5" providerId="ADAL" clId="{81D58598-EF1E-4558-88AE-E16967A478A5}" dt="2024-07-08T14:05:03.768" v="1448" actId="47"/>
        <pc:sldMkLst>
          <pc:docMk/>
          <pc:sldMk cId="4221057233" sldId="259"/>
        </pc:sldMkLst>
        <pc:spChg chg="mod">
          <ac:chgData name="DORIANA TRAETTO" userId="0256b84a-6c06-4405-93db-0a97fcb309a5" providerId="ADAL" clId="{81D58598-EF1E-4558-88AE-E16967A478A5}" dt="2024-07-08T13:59:26.671" v="1396" actId="21"/>
          <ac:spMkLst>
            <pc:docMk/>
            <pc:sldMk cId="4221057233" sldId="259"/>
            <ac:spMk id="2" creationId="{376BFCFA-5C54-45C1-7E5B-D5CE800369CA}"/>
          </ac:spMkLst>
        </pc:spChg>
        <pc:spChg chg="del">
          <ac:chgData name="DORIANA TRAETTO" userId="0256b84a-6c06-4405-93db-0a97fcb309a5" providerId="ADAL" clId="{81D58598-EF1E-4558-88AE-E16967A478A5}" dt="2024-07-08T13:55:33.932" v="1317" actId="478"/>
          <ac:spMkLst>
            <pc:docMk/>
            <pc:sldMk cId="4221057233" sldId="259"/>
            <ac:spMk id="3" creationId="{F6C4CEBD-7D96-03F2-A61C-8892F25CA386}"/>
          </ac:spMkLst>
        </pc:spChg>
        <pc:spChg chg="add del mod">
          <ac:chgData name="DORIANA TRAETTO" userId="0256b84a-6c06-4405-93db-0a97fcb309a5" providerId="ADAL" clId="{81D58598-EF1E-4558-88AE-E16967A478A5}" dt="2024-07-08T13:55:39.616" v="1320" actId="478"/>
          <ac:spMkLst>
            <pc:docMk/>
            <pc:sldMk cId="4221057233" sldId="259"/>
            <ac:spMk id="6" creationId="{1B9E10E9-E4CA-F68F-6B2A-38DE186F2855}"/>
          </ac:spMkLst>
        </pc:spChg>
        <pc:spChg chg="add mod">
          <ac:chgData name="DORIANA TRAETTO" userId="0256b84a-6c06-4405-93db-0a97fcb309a5" providerId="ADAL" clId="{81D58598-EF1E-4558-88AE-E16967A478A5}" dt="2024-07-08T13:55:36.945" v="1319"/>
          <ac:spMkLst>
            <pc:docMk/>
            <pc:sldMk cId="4221057233" sldId="259"/>
            <ac:spMk id="7" creationId="{30246476-8001-944A-067E-836EB00C6A13}"/>
          </ac:spMkLst>
        </pc:spChg>
        <pc:spChg chg="add mod">
          <ac:chgData name="DORIANA TRAETTO" userId="0256b84a-6c06-4405-93db-0a97fcb309a5" providerId="ADAL" clId="{81D58598-EF1E-4558-88AE-E16967A478A5}" dt="2024-07-08T13:55:35.356" v="1318"/>
          <ac:spMkLst>
            <pc:docMk/>
            <pc:sldMk cId="4221057233" sldId="259"/>
            <ac:spMk id="8" creationId="{3C506283-477D-3B82-D639-5E1742EC909B}"/>
          </ac:spMkLst>
        </pc:spChg>
        <pc:spChg chg="add mod">
          <ac:chgData name="DORIANA TRAETTO" userId="0256b84a-6c06-4405-93db-0a97fcb309a5" providerId="ADAL" clId="{81D58598-EF1E-4558-88AE-E16967A478A5}" dt="2024-07-08T13:55:35.356" v="1318"/>
          <ac:spMkLst>
            <pc:docMk/>
            <pc:sldMk cId="4221057233" sldId="259"/>
            <ac:spMk id="9" creationId="{FC34B3A5-E854-22CD-3DAD-849139F87633}"/>
          </ac:spMkLst>
        </pc:spChg>
        <pc:spChg chg="add mod">
          <ac:chgData name="DORIANA TRAETTO" userId="0256b84a-6c06-4405-93db-0a97fcb309a5" providerId="ADAL" clId="{81D58598-EF1E-4558-88AE-E16967A478A5}" dt="2024-07-08T13:55:35.356" v="1318"/>
          <ac:spMkLst>
            <pc:docMk/>
            <pc:sldMk cId="4221057233" sldId="259"/>
            <ac:spMk id="10" creationId="{13EC9F85-8897-4465-2C2B-9B7EB5E87266}"/>
          </ac:spMkLst>
        </pc:spChg>
        <pc:spChg chg="add del mod">
          <ac:chgData name="DORIANA TRAETTO" userId="0256b84a-6c06-4405-93db-0a97fcb309a5" providerId="ADAL" clId="{81D58598-EF1E-4558-88AE-E16967A478A5}" dt="2024-07-08T13:59:36.620" v="1398" actId="21"/>
          <ac:spMkLst>
            <pc:docMk/>
            <pc:sldMk cId="4221057233" sldId="259"/>
            <ac:spMk id="11" creationId="{FCA5DCD5-B057-A6EC-FD9D-200C3AD6E3D2}"/>
          </ac:spMkLst>
        </pc:spChg>
        <pc:spChg chg="add del mod">
          <ac:chgData name="DORIANA TRAETTO" userId="0256b84a-6c06-4405-93db-0a97fcb309a5" providerId="ADAL" clId="{81D58598-EF1E-4558-88AE-E16967A478A5}" dt="2024-07-08T13:59:36.620" v="1398" actId="21"/>
          <ac:spMkLst>
            <pc:docMk/>
            <pc:sldMk cId="4221057233" sldId="259"/>
            <ac:spMk id="12" creationId="{F000FC54-5897-4B44-709B-A7656287C4D2}"/>
          </ac:spMkLst>
        </pc:spChg>
        <pc:spChg chg="add del mod">
          <ac:chgData name="DORIANA TRAETTO" userId="0256b84a-6c06-4405-93db-0a97fcb309a5" providerId="ADAL" clId="{81D58598-EF1E-4558-88AE-E16967A478A5}" dt="2024-07-08T13:59:36.620" v="1398" actId="21"/>
          <ac:spMkLst>
            <pc:docMk/>
            <pc:sldMk cId="4221057233" sldId="259"/>
            <ac:spMk id="13" creationId="{A8AFA906-3B60-406E-8D56-F57C3D30BE53}"/>
          </ac:spMkLst>
        </pc:spChg>
        <pc:spChg chg="add del mod">
          <ac:chgData name="DORIANA TRAETTO" userId="0256b84a-6c06-4405-93db-0a97fcb309a5" providerId="ADAL" clId="{81D58598-EF1E-4558-88AE-E16967A478A5}" dt="2024-07-08T13:59:36.620" v="1398" actId="21"/>
          <ac:spMkLst>
            <pc:docMk/>
            <pc:sldMk cId="4221057233" sldId="259"/>
            <ac:spMk id="14" creationId="{240814F8-8A6F-199D-6063-75A95FF790CB}"/>
          </ac:spMkLst>
        </pc:spChg>
        <pc:spChg chg="add del mod">
          <ac:chgData name="DORIANA TRAETTO" userId="0256b84a-6c06-4405-93db-0a97fcb309a5" providerId="ADAL" clId="{81D58598-EF1E-4558-88AE-E16967A478A5}" dt="2024-07-08T13:56:15.032" v="1352" actId="478"/>
          <ac:spMkLst>
            <pc:docMk/>
            <pc:sldMk cId="4221057233" sldId="259"/>
            <ac:spMk id="15" creationId="{B678A5E5-0C47-1A88-2B5F-12B882241066}"/>
          </ac:spMkLst>
        </pc:spChg>
        <pc:spChg chg="add mod">
          <ac:chgData name="DORIANA TRAETTO" userId="0256b84a-6c06-4405-93db-0a97fcb309a5" providerId="ADAL" clId="{81D58598-EF1E-4558-88AE-E16967A478A5}" dt="2024-07-08T13:59:36.620" v="1398" actId="21"/>
          <ac:spMkLst>
            <pc:docMk/>
            <pc:sldMk cId="4221057233" sldId="259"/>
            <ac:spMk id="17" creationId="{C62078B2-413A-1CE7-F24F-4A54DDBFEAB2}"/>
          </ac:spMkLst>
        </pc:spChg>
        <pc:picChg chg="del">
          <ac:chgData name="DORIANA TRAETTO" userId="0256b84a-6c06-4405-93db-0a97fcb309a5" providerId="ADAL" clId="{81D58598-EF1E-4558-88AE-E16967A478A5}" dt="2024-07-08T13:55:41.997" v="1322" actId="478"/>
          <ac:picMkLst>
            <pc:docMk/>
            <pc:sldMk cId="4221057233" sldId="259"/>
            <ac:picMk id="5" creationId="{78316813-35D3-AD88-EA88-0CFE8CDF2861}"/>
          </ac:picMkLst>
        </pc:picChg>
      </pc:sldChg>
      <pc:sldChg chg="del">
        <pc:chgData name="DORIANA TRAETTO" userId="0256b84a-6c06-4405-93db-0a97fcb309a5" providerId="ADAL" clId="{81D58598-EF1E-4558-88AE-E16967A478A5}" dt="2024-07-08T13:12:20.822" v="28" actId="2696"/>
        <pc:sldMkLst>
          <pc:docMk/>
          <pc:sldMk cId="434900369" sldId="260"/>
        </pc:sldMkLst>
      </pc:sldChg>
      <pc:sldChg chg="addSp delSp modSp new mod ord setBg modClrScheme chgLayout">
        <pc:chgData name="DORIANA TRAETTO" userId="0256b84a-6c06-4405-93db-0a97fcb309a5" providerId="ADAL" clId="{81D58598-EF1E-4558-88AE-E16967A478A5}" dt="2024-07-10T13:53:07.505" v="4159" actId="20577"/>
        <pc:sldMkLst>
          <pc:docMk/>
          <pc:sldMk cId="444252684" sldId="260"/>
        </pc:sldMkLst>
        <pc:spChg chg="mod ord">
          <ac:chgData name="DORIANA TRAETTO" userId="0256b84a-6c06-4405-93db-0a97fcb309a5" providerId="ADAL" clId="{81D58598-EF1E-4558-88AE-E16967A478A5}" dt="2024-07-08T13:59:28.485" v="1397"/>
          <ac:spMkLst>
            <pc:docMk/>
            <pc:sldMk cId="444252684" sldId="260"/>
            <ac:spMk id="2" creationId="{42FF607F-94BE-605E-2E81-ED2705DC0EA7}"/>
          </ac:spMkLst>
        </pc:spChg>
        <pc:spChg chg="mod ord">
          <ac:chgData name="DORIANA TRAETTO" userId="0256b84a-6c06-4405-93db-0a97fcb309a5" providerId="ADAL" clId="{81D58598-EF1E-4558-88AE-E16967A478A5}" dt="2024-07-10T13:53:07.505" v="4159" actId="20577"/>
          <ac:spMkLst>
            <pc:docMk/>
            <pc:sldMk cId="444252684" sldId="260"/>
            <ac:spMk id="3" creationId="{5196478F-4FF7-07CE-707B-3A01144DA98E}"/>
          </ac:spMkLst>
        </pc:spChg>
        <pc:spChg chg="add mod">
          <ac:chgData name="DORIANA TRAETTO" userId="0256b84a-6c06-4405-93db-0a97fcb309a5" providerId="ADAL" clId="{81D58598-EF1E-4558-88AE-E16967A478A5}" dt="2024-07-08T13:59:43.515" v="1402" actId="21"/>
          <ac:spMkLst>
            <pc:docMk/>
            <pc:sldMk cId="444252684" sldId="260"/>
            <ac:spMk id="11" creationId="{FCA5DCD5-B057-A6EC-FD9D-200C3AD6E3D2}"/>
          </ac:spMkLst>
        </pc:spChg>
        <pc:spChg chg="add mod">
          <ac:chgData name="DORIANA TRAETTO" userId="0256b84a-6c06-4405-93db-0a97fcb309a5" providerId="ADAL" clId="{81D58598-EF1E-4558-88AE-E16967A478A5}" dt="2024-07-08T13:59:46.158" v="1404" actId="21"/>
          <ac:spMkLst>
            <pc:docMk/>
            <pc:sldMk cId="444252684" sldId="260"/>
            <ac:spMk id="12" creationId="{F000FC54-5897-4B44-709B-A7656287C4D2}"/>
          </ac:spMkLst>
        </pc:spChg>
        <pc:spChg chg="add del mod">
          <ac:chgData name="DORIANA TRAETTO" userId="0256b84a-6c06-4405-93db-0a97fcb309a5" providerId="ADAL" clId="{81D58598-EF1E-4558-88AE-E16967A478A5}" dt="2024-07-08T14:01:31.713" v="1420" actId="478"/>
          <ac:spMkLst>
            <pc:docMk/>
            <pc:sldMk cId="444252684" sldId="260"/>
            <ac:spMk id="13" creationId="{A8AFA906-3B60-406E-8D56-F57C3D30BE53}"/>
          </ac:spMkLst>
        </pc:spChg>
        <pc:spChg chg="add mod">
          <ac:chgData name="DORIANA TRAETTO" userId="0256b84a-6c06-4405-93db-0a97fcb309a5" providerId="ADAL" clId="{81D58598-EF1E-4558-88AE-E16967A478A5}" dt="2024-07-08T13:59:49.347" v="1406" actId="21"/>
          <ac:spMkLst>
            <pc:docMk/>
            <pc:sldMk cId="444252684" sldId="260"/>
            <ac:spMk id="14" creationId="{240814F8-8A6F-199D-6063-75A95FF790CB}"/>
          </ac:spMkLst>
        </pc:spChg>
        <pc:picChg chg="add del mod">
          <ac:chgData name="DORIANA TRAETTO" userId="0256b84a-6c06-4405-93db-0a97fcb309a5" providerId="ADAL" clId="{81D58598-EF1E-4558-88AE-E16967A478A5}" dt="2024-07-08T13:59:04.221" v="1389" actId="21"/>
          <ac:picMkLst>
            <pc:docMk/>
            <pc:sldMk cId="444252684" sldId="260"/>
            <ac:picMk id="5" creationId="{78316813-35D3-AD88-EA88-0CFE8CDF2861}"/>
          </ac:picMkLst>
        </pc:picChg>
        <pc:picChg chg="add mod">
          <ac:chgData name="DORIANA TRAETTO" userId="0256b84a-6c06-4405-93db-0a97fcb309a5" providerId="ADAL" clId="{81D58598-EF1E-4558-88AE-E16967A478A5}" dt="2024-07-08T15:50:54.737" v="3919" actId="14100"/>
          <ac:picMkLst>
            <pc:docMk/>
            <pc:sldMk cId="444252684" sldId="260"/>
            <ac:picMk id="6" creationId="{7185DA1F-07AE-E1B6-82B3-0F1E920C0E24}"/>
          </ac:picMkLst>
        </pc:picChg>
      </pc:sldChg>
      <pc:sldChg chg="addSp delSp add del mod">
        <pc:chgData name="DORIANA TRAETTO" userId="0256b84a-6c06-4405-93db-0a97fcb309a5" providerId="ADAL" clId="{81D58598-EF1E-4558-88AE-E16967A478A5}" dt="2024-07-08T13:56:58.919" v="1361" actId="2696"/>
        <pc:sldMkLst>
          <pc:docMk/>
          <pc:sldMk cId="930587887" sldId="260"/>
        </pc:sldMkLst>
        <pc:picChg chg="add del">
          <ac:chgData name="DORIANA TRAETTO" userId="0256b84a-6c06-4405-93db-0a97fcb309a5" providerId="ADAL" clId="{81D58598-EF1E-4558-88AE-E16967A478A5}" dt="2024-07-08T13:56:56.305" v="1360" actId="478"/>
          <ac:picMkLst>
            <pc:docMk/>
            <pc:sldMk cId="930587887" sldId="260"/>
            <ac:picMk id="12" creationId="{049DB852-71DF-48F7-723C-78A19B500FA3}"/>
          </ac:picMkLst>
        </pc:picChg>
      </pc:sldChg>
      <pc:sldChg chg="new del">
        <pc:chgData name="DORIANA TRAETTO" userId="0256b84a-6c06-4405-93db-0a97fcb309a5" providerId="ADAL" clId="{81D58598-EF1E-4558-88AE-E16967A478A5}" dt="2024-07-08T13:57:18.702" v="1365" actId="47"/>
        <pc:sldMkLst>
          <pc:docMk/>
          <pc:sldMk cId="3496028053" sldId="260"/>
        </pc:sldMkLst>
      </pc:sldChg>
      <pc:sldChg chg="del">
        <pc:chgData name="DORIANA TRAETTO" userId="0256b84a-6c06-4405-93db-0a97fcb309a5" providerId="ADAL" clId="{81D58598-EF1E-4558-88AE-E16967A478A5}" dt="2024-07-08T13:12:20.822" v="28" actId="2696"/>
        <pc:sldMkLst>
          <pc:docMk/>
          <pc:sldMk cId="995204725" sldId="261"/>
        </pc:sldMkLst>
      </pc:sldChg>
      <pc:sldChg chg="new del">
        <pc:chgData name="DORIANA TRAETTO" userId="0256b84a-6c06-4405-93db-0a97fcb309a5" providerId="ADAL" clId="{81D58598-EF1E-4558-88AE-E16967A478A5}" dt="2024-07-08T13:57:18.018" v="1364" actId="47"/>
        <pc:sldMkLst>
          <pc:docMk/>
          <pc:sldMk cId="1981859595" sldId="261"/>
        </pc:sldMkLst>
      </pc:sldChg>
      <pc:sldChg chg="addSp delSp modSp add mod ord">
        <pc:chgData name="DORIANA TRAETTO" userId="0256b84a-6c06-4405-93db-0a97fcb309a5" providerId="ADAL" clId="{81D58598-EF1E-4558-88AE-E16967A478A5}" dt="2024-07-15T09:45:39.861" v="4181" actId="20577"/>
        <pc:sldMkLst>
          <pc:docMk/>
          <pc:sldMk cId="4234286816" sldId="261"/>
        </pc:sldMkLst>
        <pc:spChg chg="mod">
          <ac:chgData name="DORIANA TRAETTO" userId="0256b84a-6c06-4405-93db-0a97fcb309a5" providerId="ADAL" clId="{81D58598-EF1E-4558-88AE-E16967A478A5}" dt="2024-07-08T14:04:32.733" v="1438"/>
          <ac:spMkLst>
            <pc:docMk/>
            <pc:sldMk cId="4234286816" sldId="261"/>
            <ac:spMk id="2" creationId="{42FF607F-94BE-605E-2E81-ED2705DC0EA7}"/>
          </ac:spMkLst>
        </pc:spChg>
        <pc:spChg chg="mod">
          <ac:chgData name="DORIANA TRAETTO" userId="0256b84a-6c06-4405-93db-0a97fcb309a5" providerId="ADAL" clId="{81D58598-EF1E-4558-88AE-E16967A478A5}" dt="2024-07-15T09:45:39.861" v="4181" actId="20577"/>
          <ac:spMkLst>
            <pc:docMk/>
            <pc:sldMk cId="4234286816" sldId="261"/>
            <ac:spMk id="3" creationId="{5196478F-4FF7-07CE-707B-3A01144DA98E}"/>
          </ac:spMkLst>
        </pc:spChg>
        <pc:picChg chg="add mod">
          <ac:chgData name="DORIANA TRAETTO" userId="0256b84a-6c06-4405-93db-0a97fcb309a5" providerId="ADAL" clId="{81D58598-EF1E-4558-88AE-E16967A478A5}" dt="2024-07-08T14:04:51.304" v="1445"/>
          <ac:picMkLst>
            <pc:docMk/>
            <pc:sldMk cId="4234286816" sldId="261"/>
            <ac:picMk id="4" creationId="{78316813-35D3-AD88-EA88-0CFE8CDF2861}"/>
          </ac:picMkLst>
        </pc:picChg>
        <pc:picChg chg="del">
          <ac:chgData name="DORIANA TRAETTO" userId="0256b84a-6c06-4405-93db-0a97fcb309a5" providerId="ADAL" clId="{81D58598-EF1E-4558-88AE-E16967A478A5}" dt="2024-07-08T14:04:52.842" v="1446" actId="478"/>
          <ac:picMkLst>
            <pc:docMk/>
            <pc:sldMk cId="4234286816" sldId="261"/>
            <ac:picMk id="6" creationId="{7185DA1F-07AE-E1B6-82B3-0F1E920C0E24}"/>
          </ac:picMkLst>
        </pc:picChg>
      </pc:sldChg>
      <pc:sldChg chg="addSp delSp modSp add mod modTransition">
        <pc:chgData name="DORIANA TRAETTO" userId="0256b84a-6c06-4405-93db-0a97fcb309a5" providerId="ADAL" clId="{81D58598-EF1E-4558-88AE-E16967A478A5}" dt="2024-07-08T15:37:44.759" v="3742"/>
        <pc:sldMkLst>
          <pc:docMk/>
          <pc:sldMk cId="477527311" sldId="262"/>
        </pc:sldMkLst>
        <pc:spChg chg="mod">
          <ac:chgData name="DORIANA TRAETTO" userId="0256b84a-6c06-4405-93db-0a97fcb309a5" providerId="ADAL" clId="{81D58598-EF1E-4558-88AE-E16967A478A5}" dt="2024-07-08T14:15:41.701" v="1886" actId="20577"/>
          <ac:spMkLst>
            <pc:docMk/>
            <pc:sldMk cId="477527311" sldId="262"/>
            <ac:spMk id="2" creationId="{42FF607F-94BE-605E-2E81-ED2705DC0EA7}"/>
          </ac:spMkLst>
        </pc:spChg>
        <pc:spChg chg="mod">
          <ac:chgData name="DORIANA TRAETTO" userId="0256b84a-6c06-4405-93db-0a97fcb309a5" providerId="ADAL" clId="{81D58598-EF1E-4558-88AE-E16967A478A5}" dt="2024-07-08T14:50:46.021" v="2626" actId="207"/>
          <ac:spMkLst>
            <pc:docMk/>
            <pc:sldMk cId="477527311" sldId="262"/>
            <ac:spMk id="3" creationId="{5196478F-4FF7-07CE-707B-3A01144DA98E}"/>
          </ac:spMkLst>
        </pc:spChg>
        <pc:spChg chg="del">
          <ac:chgData name="DORIANA TRAETTO" userId="0256b84a-6c06-4405-93db-0a97fcb309a5" providerId="ADAL" clId="{81D58598-EF1E-4558-88AE-E16967A478A5}" dt="2024-07-08T14:49:11.963" v="2625" actId="478"/>
          <ac:spMkLst>
            <pc:docMk/>
            <pc:sldMk cId="477527311" sldId="262"/>
            <ac:spMk id="11" creationId="{FCA5DCD5-B057-A6EC-FD9D-200C3AD6E3D2}"/>
          </ac:spMkLst>
        </pc:spChg>
        <pc:picChg chg="add del mod">
          <ac:chgData name="DORIANA TRAETTO" userId="0256b84a-6c06-4405-93db-0a97fcb309a5" providerId="ADAL" clId="{81D58598-EF1E-4558-88AE-E16967A478A5}" dt="2024-07-08T14:06:29.669" v="1480" actId="478"/>
          <ac:picMkLst>
            <pc:docMk/>
            <pc:sldMk cId="477527311" sldId="262"/>
            <ac:picMk id="5" creationId="{EBC1EE18-3FC1-36FA-A98D-AF2893D2E5F0}"/>
          </ac:picMkLst>
        </pc:picChg>
        <pc:picChg chg="del">
          <ac:chgData name="DORIANA TRAETTO" userId="0256b84a-6c06-4405-93db-0a97fcb309a5" providerId="ADAL" clId="{81D58598-EF1E-4558-88AE-E16967A478A5}" dt="2024-07-08T14:06:12.858" v="1468" actId="478"/>
          <ac:picMkLst>
            <pc:docMk/>
            <pc:sldMk cId="477527311" sldId="262"/>
            <ac:picMk id="6" creationId="{7185DA1F-07AE-E1B6-82B3-0F1E920C0E24}"/>
          </ac:picMkLst>
        </pc:picChg>
        <pc:picChg chg="add del mod">
          <ac:chgData name="DORIANA TRAETTO" userId="0256b84a-6c06-4405-93db-0a97fcb309a5" providerId="ADAL" clId="{81D58598-EF1E-4558-88AE-E16967A478A5}" dt="2024-07-08T14:06:29" v="1478" actId="478"/>
          <ac:picMkLst>
            <pc:docMk/>
            <pc:sldMk cId="477527311" sldId="262"/>
            <ac:picMk id="8" creationId="{A34C70D3-67B8-2B1D-1BA5-E1FC3608B864}"/>
          </ac:picMkLst>
        </pc:picChg>
        <pc:picChg chg="add del mod">
          <ac:chgData name="DORIANA TRAETTO" userId="0256b84a-6c06-4405-93db-0a97fcb309a5" providerId="ADAL" clId="{81D58598-EF1E-4558-88AE-E16967A478A5}" dt="2024-07-08T14:09:15.525" v="1520" actId="21"/>
          <ac:picMkLst>
            <pc:docMk/>
            <pc:sldMk cId="477527311" sldId="262"/>
            <ac:picMk id="10" creationId="{A638B07E-9164-E062-1DEC-60584013737E}"/>
          </ac:picMkLst>
        </pc:picChg>
        <pc:picChg chg="add del mod">
          <ac:chgData name="DORIANA TRAETTO" userId="0256b84a-6c06-4405-93db-0a97fcb309a5" providerId="ADAL" clId="{81D58598-EF1E-4558-88AE-E16967A478A5}" dt="2024-07-08T14:35:57.406" v="2441" actId="478"/>
          <ac:picMkLst>
            <pc:docMk/>
            <pc:sldMk cId="477527311" sldId="262"/>
            <ac:picMk id="13" creationId="{184EA960-168D-D994-D813-9022BB252615}"/>
          </ac:picMkLst>
        </pc:picChg>
        <pc:picChg chg="add mod">
          <ac:chgData name="DORIANA TRAETTO" userId="0256b84a-6c06-4405-93db-0a97fcb309a5" providerId="ADAL" clId="{81D58598-EF1E-4558-88AE-E16967A478A5}" dt="2024-07-08T14:36:03.595" v="2446" actId="1076"/>
          <ac:picMkLst>
            <pc:docMk/>
            <pc:sldMk cId="477527311" sldId="262"/>
            <ac:picMk id="15" creationId="{C6CFA4FD-1108-8D0E-9385-0B117EC5C42D}"/>
          </ac:picMkLst>
        </pc:picChg>
        <pc:picChg chg="add mod">
          <ac:chgData name="DORIANA TRAETTO" userId="0256b84a-6c06-4405-93db-0a97fcb309a5" providerId="ADAL" clId="{81D58598-EF1E-4558-88AE-E16967A478A5}" dt="2024-07-08T14:49:09.682" v="2624" actId="14100"/>
          <ac:picMkLst>
            <pc:docMk/>
            <pc:sldMk cId="477527311" sldId="262"/>
            <ac:picMk id="16" creationId="{01C94116-E50D-B435-AF57-1675C7195084}"/>
          </ac:picMkLst>
        </pc:picChg>
      </pc:sldChg>
      <pc:sldChg chg="new del">
        <pc:chgData name="DORIANA TRAETTO" userId="0256b84a-6c06-4405-93db-0a97fcb309a5" providerId="ADAL" clId="{81D58598-EF1E-4558-88AE-E16967A478A5}" dt="2024-07-08T13:12:20.822" v="28" actId="2696"/>
        <pc:sldMkLst>
          <pc:docMk/>
          <pc:sldMk cId="1396028801" sldId="262"/>
        </pc:sldMkLst>
      </pc:sldChg>
      <pc:sldChg chg="add del">
        <pc:chgData name="DORIANA TRAETTO" userId="0256b84a-6c06-4405-93db-0a97fcb309a5" providerId="ADAL" clId="{81D58598-EF1E-4558-88AE-E16967A478A5}" dt="2024-07-08T14:10:17.861" v="1529" actId="2696"/>
        <pc:sldMkLst>
          <pc:docMk/>
          <pc:sldMk cId="2516341325" sldId="263"/>
        </pc:sldMkLst>
      </pc:sldChg>
      <pc:sldChg chg="modSp new del mod">
        <pc:chgData name="DORIANA TRAETTO" userId="0256b84a-6c06-4405-93db-0a97fcb309a5" providerId="ADAL" clId="{81D58598-EF1E-4558-88AE-E16967A478A5}" dt="2024-07-08T14:10:20.428" v="1530" actId="2696"/>
        <pc:sldMkLst>
          <pc:docMk/>
          <pc:sldMk cId="895625267" sldId="264"/>
        </pc:sldMkLst>
        <pc:spChg chg="mod">
          <ac:chgData name="DORIANA TRAETTO" userId="0256b84a-6c06-4405-93db-0a97fcb309a5" providerId="ADAL" clId="{81D58598-EF1E-4558-88AE-E16967A478A5}" dt="2024-07-08T14:09:17.936" v="1522" actId="27636"/>
          <ac:spMkLst>
            <pc:docMk/>
            <pc:sldMk cId="895625267" sldId="264"/>
            <ac:spMk id="3" creationId="{48E5DEBD-D697-EB92-6C11-F372E0D6425C}"/>
          </ac:spMkLst>
        </pc:spChg>
      </pc:sldChg>
      <pc:sldChg chg="new del">
        <pc:chgData name="DORIANA TRAETTO" userId="0256b84a-6c06-4405-93db-0a97fcb309a5" providerId="ADAL" clId="{81D58598-EF1E-4558-88AE-E16967A478A5}" dt="2024-07-08T14:08:38.678" v="1492" actId="47"/>
        <pc:sldMkLst>
          <pc:docMk/>
          <pc:sldMk cId="710026394" sldId="265"/>
        </pc:sldMkLst>
      </pc:sldChg>
      <pc:sldChg chg="addSp delSp modSp new mod modTransition setBg">
        <pc:chgData name="DORIANA TRAETTO" userId="0256b84a-6c06-4405-93db-0a97fcb309a5" providerId="ADAL" clId="{81D58598-EF1E-4558-88AE-E16967A478A5}" dt="2024-07-08T15:37:47.714" v="3743"/>
        <pc:sldMkLst>
          <pc:docMk/>
          <pc:sldMk cId="1029837880" sldId="265"/>
        </pc:sldMkLst>
        <pc:spChg chg="mod">
          <ac:chgData name="DORIANA TRAETTO" userId="0256b84a-6c06-4405-93db-0a97fcb309a5" providerId="ADAL" clId="{81D58598-EF1E-4558-88AE-E16967A478A5}" dt="2024-07-08T14:21:47.980" v="2200" actId="1076"/>
          <ac:spMkLst>
            <pc:docMk/>
            <pc:sldMk cId="1029837880" sldId="265"/>
            <ac:spMk id="2" creationId="{91C79813-6600-03EA-ACF6-CA80EFB15549}"/>
          </ac:spMkLst>
        </pc:spChg>
        <pc:spChg chg="del">
          <ac:chgData name="DORIANA TRAETTO" userId="0256b84a-6c06-4405-93db-0a97fcb309a5" providerId="ADAL" clId="{81D58598-EF1E-4558-88AE-E16967A478A5}" dt="2024-07-08T14:09:10.837" v="1519" actId="478"/>
          <ac:spMkLst>
            <pc:docMk/>
            <pc:sldMk cId="1029837880" sldId="265"/>
            <ac:spMk id="3" creationId="{999CD099-5CBE-34BD-EFCF-A9F6EA5A4127}"/>
          </ac:spMkLst>
        </pc:spChg>
        <pc:spChg chg="add del mod ord">
          <ac:chgData name="DORIANA TRAETTO" userId="0256b84a-6c06-4405-93db-0a97fcb309a5" providerId="ADAL" clId="{81D58598-EF1E-4558-88AE-E16967A478A5}" dt="2024-07-08T14:12:54.514" v="1699" actId="478"/>
          <ac:spMkLst>
            <pc:docMk/>
            <pc:sldMk cId="1029837880" sldId="265"/>
            <ac:spMk id="4" creationId="{0806D00D-F680-B6F6-B6F4-0A8A6253ED08}"/>
          </ac:spMkLst>
        </pc:spChg>
        <pc:spChg chg="add del">
          <ac:chgData name="DORIANA TRAETTO" userId="0256b84a-6c06-4405-93db-0a97fcb309a5" providerId="ADAL" clId="{81D58598-EF1E-4558-88AE-E16967A478A5}" dt="2024-07-08T14:09:49.619" v="1526" actId="26606"/>
          <ac:spMkLst>
            <pc:docMk/>
            <pc:sldMk cId="1029837880" sldId="265"/>
            <ac:spMk id="15" creationId="{AC8EEB0F-BA72-49AC-956F-331B60FDE79E}"/>
          </ac:spMkLst>
        </pc:spChg>
        <pc:spChg chg="add del">
          <ac:chgData name="DORIANA TRAETTO" userId="0256b84a-6c06-4405-93db-0a97fcb309a5" providerId="ADAL" clId="{81D58598-EF1E-4558-88AE-E16967A478A5}" dt="2024-07-08T14:09:49.619" v="1526" actId="26606"/>
          <ac:spMkLst>
            <pc:docMk/>
            <pc:sldMk cId="1029837880" sldId="265"/>
            <ac:spMk id="17" creationId="{8CC700D5-9809-43F4-89D5-7DBBCB0DCC10}"/>
          </ac:spMkLst>
        </pc:spChg>
        <pc:spChg chg="add del">
          <ac:chgData name="DORIANA TRAETTO" userId="0256b84a-6c06-4405-93db-0a97fcb309a5" providerId="ADAL" clId="{81D58598-EF1E-4558-88AE-E16967A478A5}" dt="2024-07-08T14:09:49.619" v="1526" actId="26606"/>
          <ac:spMkLst>
            <pc:docMk/>
            <pc:sldMk cId="1029837880" sldId="265"/>
            <ac:spMk id="19" creationId="{C7163242-6303-46DC-BAC1-2A204F061321}"/>
          </ac:spMkLst>
        </pc:spChg>
        <pc:spChg chg="add del">
          <ac:chgData name="DORIANA TRAETTO" userId="0256b84a-6c06-4405-93db-0a97fcb309a5" providerId="ADAL" clId="{81D58598-EF1E-4558-88AE-E16967A478A5}" dt="2024-07-08T14:09:49.619" v="1526" actId="26606"/>
          <ac:spMkLst>
            <pc:docMk/>
            <pc:sldMk cId="1029837880" sldId="265"/>
            <ac:spMk id="21" creationId="{805C4C40-D70E-4C4F-B228-98A0A6132603}"/>
          </ac:spMkLst>
        </pc:spChg>
        <pc:spChg chg="add del">
          <ac:chgData name="DORIANA TRAETTO" userId="0256b84a-6c06-4405-93db-0a97fcb309a5" providerId="ADAL" clId="{81D58598-EF1E-4558-88AE-E16967A478A5}" dt="2024-07-08T14:14:10.828" v="1845" actId="26606"/>
          <ac:spMkLst>
            <pc:docMk/>
            <pc:sldMk cId="1029837880" sldId="265"/>
            <ac:spMk id="26" creationId="{0DBF1ABE-8590-450D-BB49-BDDCCF3EEA9E}"/>
          </ac:spMkLst>
        </pc:spChg>
        <pc:spChg chg="add del">
          <ac:chgData name="DORIANA TRAETTO" userId="0256b84a-6c06-4405-93db-0a97fcb309a5" providerId="ADAL" clId="{81D58598-EF1E-4558-88AE-E16967A478A5}" dt="2024-07-08T14:14:10.828" v="1845" actId="26606"/>
          <ac:spMkLst>
            <pc:docMk/>
            <pc:sldMk cId="1029837880" sldId="265"/>
            <ac:spMk id="28" creationId="{391F8D69-709A-4575-A393-B4C26481AF3B}"/>
          </ac:spMkLst>
        </pc:spChg>
        <pc:spChg chg="add del">
          <ac:chgData name="DORIANA TRAETTO" userId="0256b84a-6c06-4405-93db-0a97fcb309a5" providerId="ADAL" clId="{81D58598-EF1E-4558-88AE-E16967A478A5}" dt="2024-07-08T14:14:10.828" v="1845" actId="26606"/>
          <ac:spMkLst>
            <pc:docMk/>
            <pc:sldMk cId="1029837880" sldId="265"/>
            <ac:spMk id="30" creationId="{C87A50C4-1191-461A-9E09-C8057F2AF01F}"/>
          </ac:spMkLst>
        </pc:spChg>
        <pc:spChg chg="add del">
          <ac:chgData name="DORIANA TRAETTO" userId="0256b84a-6c06-4405-93db-0a97fcb309a5" providerId="ADAL" clId="{81D58598-EF1E-4558-88AE-E16967A478A5}" dt="2024-07-08T14:14:10.828" v="1845" actId="26606"/>
          <ac:spMkLst>
            <pc:docMk/>
            <pc:sldMk cId="1029837880" sldId="265"/>
            <ac:spMk id="32" creationId="{BC87DA9F-8DB2-4D48-8716-A928FBB8A5D2}"/>
          </ac:spMkLst>
        </pc:spChg>
        <pc:spChg chg="add del">
          <ac:chgData name="DORIANA TRAETTO" userId="0256b84a-6c06-4405-93db-0a97fcb309a5" providerId="ADAL" clId="{81D58598-EF1E-4558-88AE-E16967A478A5}" dt="2024-07-08T14:14:10.828" v="1845" actId="26606"/>
          <ac:spMkLst>
            <pc:docMk/>
            <pc:sldMk cId="1029837880" sldId="265"/>
            <ac:spMk id="34" creationId="{195EA065-AC5D-431D-927E-87FF05884866}"/>
          </ac:spMkLst>
        </pc:spChg>
        <pc:spChg chg="add del">
          <ac:chgData name="DORIANA TRAETTO" userId="0256b84a-6c06-4405-93db-0a97fcb309a5" providerId="ADAL" clId="{81D58598-EF1E-4558-88AE-E16967A478A5}" dt="2024-07-08T14:14:10.828" v="1845" actId="26606"/>
          <ac:spMkLst>
            <pc:docMk/>
            <pc:sldMk cId="1029837880" sldId="265"/>
            <ac:spMk id="36" creationId="{46934B3C-D73F-4CD0-95B1-0244D662D1C7}"/>
          </ac:spMkLst>
        </pc:spChg>
        <pc:spChg chg="add">
          <ac:chgData name="DORIANA TRAETTO" userId="0256b84a-6c06-4405-93db-0a97fcb309a5" providerId="ADAL" clId="{81D58598-EF1E-4558-88AE-E16967A478A5}" dt="2024-07-08T14:14:10.828" v="1845" actId="26606"/>
          <ac:spMkLst>
            <pc:docMk/>
            <pc:sldMk cId="1029837880" sldId="265"/>
            <ac:spMk id="41" creationId="{0DBF1ABE-8590-450D-BB49-BDDCCF3EEA9E}"/>
          </ac:spMkLst>
        </pc:spChg>
        <pc:spChg chg="add">
          <ac:chgData name="DORIANA TRAETTO" userId="0256b84a-6c06-4405-93db-0a97fcb309a5" providerId="ADAL" clId="{81D58598-EF1E-4558-88AE-E16967A478A5}" dt="2024-07-08T14:14:10.828" v="1845" actId="26606"/>
          <ac:spMkLst>
            <pc:docMk/>
            <pc:sldMk cId="1029837880" sldId="265"/>
            <ac:spMk id="43" creationId="{391F8D69-709A-4575-A393-B4C26481AF3B}"/>
          </ac:spMkLst>
        </pc:spChg>
        <pc:spChg chg="add">
          <ac:chgData name="DORIANA TRAETTO" userId="0256b84a-6c06-4405-93db-0a97fcb309a5" providerId="ADAL" clId="{81D58598-EF1E-4558-88AE-E16967A478A5}" dt="2024-07-08T14:14:10.828" v="1845" actId="26606"/>
          <ac:spMkLst>
            <pc:docMk/>
            <pc:sldMk cId="1029837880" sldId="265"/>
            <ac:spMk id="45" creationId="{C87A50C4-1191-461A-9E09-C8057F2AF01F}"/>
          </ac:spMkLst>
        </pc:spChg>
        <pc:spChg chg="add">
          <ac:chgData name="DORIANA TRAETTO" userId="0256b84a-6c06-4405-93db-0a97fcb309a5" providerId="ADAL" clId="{81D58598-EF1E-4558-88AE-E16967A478A5}" dt="2024-07-08T14:14:10.828" v="1845" actId="26606"/>
          <ac:spMkLst>
            <pc:docMk/>
            <pc:sldMk cId="1029837880" sldId="265"/>
            <ac:spMk id="47" creationId="{BC87DA9F-8DB2-4D48-8716-A928FBB8A5D2}"/>
          </ac:spMkLst>
        </pc:spChg>
        <pc:spChg chg="add">
          <ac:chgData name="DORIANA TRAETTO" userId="0256b84a-6c06-4405-93db-0a97fcb309a5" providerId="ADAL" clId="{81D58598-EF1E-4558-88AE-E16967A478A5}" dt="2024-07-08T14:14:10.828" v="1845" actId="26606"/>
          <ac:spMkLst>
            <pc:docMk/>
            <pc:sldMk cId="1029837880" sldId="265"/>
            <ac:spMk id="49" creationId="{195EA065-AC5D-431D-927E-87FF05884866}"/>
          </ac:spMkLst>
        </pc:spChg>
        <pc:spChg chg="add">
          <ac:chgData name="DORIANA TRAETTO" userId="0256b84a-6c06-4405-93db-0a97fcb309a5" providerId="ADAL" clId="{81D58598-EF1E-4558-88AE-E16967A478A5}" dt="2024-07-08T14:14:10.828" v="1845" actId="26606"/>
          <ac:spMkLst>
            <pc:docMk/>
            <pc:sldMk cId="1029837880" sldId="265"/>
            <ac:spMk id="51" creationId="{46934B3C-D73F-4CD0-95B1-0244D662D1C7}"/>
          </ac:spMkLst>
        </pc:spChg>
        <pc:picChg chg="add mod">
          <ac:chgData name="DORIANA TRAETTO" userId="0256b84a-6c06-4405-93db-0a97fcb309a5" providerId="ADAL" clId="{81D58598-EF1E-4558-88AE-E16967A478A5}" dt="2024-07-08T14:35:54.897" v="2440" actId="1076"/>
          <ac:picMkLst>
            <pc:docMk/>
            <pc:sldMk cId="1029837880" sldId="265"/>
            <ac:picMk id="6" creationId="{0D42D9EF-2451-5091-C07A-894F1E49ED3B}"/>
          </ac:picMkLst>
        </pc:picChg>
        <pc:picChg chg="add del mod">
          <ac:chgData name="DORIANA TRAETTO" userId="0256b84a-6c06-4405-93db-0a97fcb309a5" providerId="ADAL" clId="{81D58598-EF1E-4558-88AE-E16967A478A5}" dt="2024-07-08T14:35:48.904" v="2435" actId="478"/>
          <ac:picMkLst>
            <pc:docMk/>
            <pc:sldMk cId="1029837880" sldId="265"/>
            <ac:picMk id="10" creationId="{A638B07E-9164-E062-1DEC-60584013737E}"/>
          </ac:picMkLst>
        </pc:picChg>
      </pc:sldChg>
      <pc:sldChg chg="addSp delSp modSp add mod">
        <pc:chgData name="DORIANA TRAETTO" userId="0256b84a-6c06-4405-93db-0a97fcb309a5" providerId="ADAL" clId="{81D58598-EF1E-4558-88AE-E16967A478A5}" dt="2024-07-10T13:27:19.535" v="4131" actId="20577"/>
        <pc:sldMkLst>
          <pc:docMk/>
          <pc:sldMk cId="772666001" sldId="266"/>
        </pc:sldMkLst>
        <pc:spChg chg="mod">
          <ac:chgData name="DORIANA TRAETTO" userId="0256b84a-6c06-4405-93db-0a97fcb309a5" providerId="ADAL" clId="{81D58598-EF1E-4558-88AE-E16967A478A5}" dt="2024-07-10T13:27:19.535" v="4131" actId="20577"/>
          <ac:spMkLst>
            <pc:docMk/>
            <pc:sldMk cId="772666001" sldId="266"/>
            <ac:spMk id="3" creationId="{5196478F-4FF7-07CE-707B-3A01144DA98E}"/>
          </ac:spMkLst>
        </pc:spChg>
        <pc:spChg chg="del">
          <ac:chgData name="DORIANA TRAETTO" userId="0256b84a-6c06-4405-93db-0a97fcb309a5" providerId="ADAL" clId="{81D58598-EF1E-4558-88AE-E16967A478A5}" dt="2024-07-08T14:52:00.011" v="2649" actId="478"/>
          <ac:spMkLst>
            <pc:docMk/>
            <pc:sldMk cId="772666001" sldId="266"/>
            <ac:spMk id="14" creationId="{240814F8-8A6F-199D-6063-75A95FF790CB}"/>
          </ac:spMkLst>
        </pc:spChg>
        <pc:picChg chg="add mod">
          <ac:chgData name="DORIANA TRAETTO" userId="0256b84a-6c06-4405-93db-0a97fcb309a5" providerId="ADAL" clId="{81D58598-EF1E-4558-88AE-E16967A478A5}" dt="2024-07-08T14:36:06.378" v="2448"/>
          <ac:picMkLst>
            <pc:docMk/>
            <pc:sldMk cId="772666001" sldId="266"/>
            <ac:picMk id="4" creationId="{E65AD6DE-28C2-DD56-1D50-E388A1E6C9CA}"/>
          </ac:picMkLst>
        </pc:picChg>
        <pc:picChg chg="add mod">
          <ac:chgData name="DORIANA TRAETTO" userId="0256b84a-6c06-4405-93db-0a97fcb309a5" providerId="ADAL" clId="{81D58598-EF1E-4558-88AE-E16967A478A5}" dt="2024-07-08T14:59:27.769" v="2911" actId="1076"/>
          <ac:picMkLst>
            <pc:docMk/>
            <pc:sldMk cId="772666001" sldId="266"/>
            <ac:picMk id="5" creationId="{76768C67-AE53-3A97-8135-6AED879357E9}"/>
          </ac:picMkLst>
        </pc:picChg>
        <pc:picChg chg="del">
          <ac:chgData name="DORIANA TRAETTO" userId="0256b84a-6c06-4405-93db-0a97fcb309a5" providerId="ADAL" clId="{81D58598-EF1E-4558-88AE-E16967A478A5}" dt="2024-07-08T14:36:06.139" v="2447" actId="478"/>
          <ac:picMkLst>
            <pc:docMk/>
            <pc:sldMk cId="772666001" sldId="266"/>
            <ac:picMk id="13" creationId="{184EA960-168D-D994-D813-9022BB252615}"/>
          </ac:picMkLst>
        </pc:picChg>
      </pc:sldChg>
      <pc:sldChg chg="new add del">
        <pc:chgData name="DORIANA TRAETTO" userId="0256b84a-6c06-4405-93db-0a97fcb309a5" providerId="ADAL" clId="{81D58598-EF1E-4558-88AE-E16967A478A5}" dt="2024-07-08T14:14:01.956" v="1841" actId="680"/>
        <pc:sldMkLst>
          <pc:docMk/>
          <pc:sldMk cId="837592545" sldId="266"/>
        </pc:sldMkLst>
      </pc:sldChg>
      <pc:sldChg chg="addSp delSp modSp add mod">
        <pc:chgData name="DORIANA TRAETTO" userId="0256b84a-6c06-4405-93db-0a97fcb309a5" providerId="ADAL" clId="{81D58598-EF1E-4558-88AE-E16967A478A5}" dt="2024-07-08T15:51:19.159" v="3927" actId="1076"/>
        <pc:sldMkLst>
          <pc:docMk/>
          <pc:sldMk cId="3820960102" sldId="267"/>
        </pc:sldMkLst>
        <pc:spChg chg="mod">
          <ac:chgData name="DORIANA TRAETTO" userId="0256b84a-6c06-4405-93db-0a97fcb309a5" providerId="ADAL" clId="{81D58598-EF1E-4558-88AE-E16967A478A5}" dt="2024-07-08T15:00:00.058" v="2947" actId="20577"/>
          <ac:spMkLst>
            <pc:docMk/>
            <pc:sldMk cId="3820960102" sldId="267"/>
            <ac:spMk id="3" creationId="{5196478F-4FF7-07CE-707B-3A01144DA98E}"/>
          </ac:spMkLst>
        </pc:spChg>
        <pc:picChg chg="add mod">
          <ac:chgData name="DORIANA TRAETTO" userId="0256b84a-6c06-4405-93db-0a97fcb309a5" providerId="ADAL" clId="{81D58598-EF1E-4558-88AE-E16967A478A5}" dt="2024-07-08T14:36:08.828" v="2450"/>
          <ac:picMkLst>
            <pc:docMk/>
            <pc:sldMk cId="3820960102" sldId="267"/>
            <ac:picMk id="4" creationId="{E5BC521D-09C9-53C2-1354-FA63825DF03C}"/>
          </ac:picMkLst>
        </pc:picChg>
        <pc:picChg chg="add mod modCrop">
          <ac:chgData name="DORIANA TRAETTO" userId="0256b84a-6c06-4405-93db-0a97fcb309a5" providerId="ADAL" clId="{81D58598-EF1E-4558-88AE-E16967A478A5}" dt="2024-07-08T15:51:05.783" v="3923" actId="14100"/>
          <ac:picMkLst>
            <pc:docMk/>
            <pc:sldMk cId="3820960102" sldId="267"/>
            <ac:picMk id="5" creationId="{8F7D8C4C-C81F-D8BD-5101-EE9E65DA7D77}"/>
          </ac:picMkLst>
        </pc:picChg>
        <pc:picChg chg="add del mod">
          <ac:chgData name="DORIANA TRAETTO" userId="0256b84a-6c06-4405-93db-0a97fcb309a5" providerId="ADAL" clId="{81D58598-EF1E-4558-88AE-E16967A478A5}" dt="2024-07-08T14:37:41.678" v="2475" actId="478"/>
          <ac:picMkLst>
            <pc:docMk/>
            <pc:sldMk cId="3820960102" sldId="267"/>
            <ac:picMk id="6" creationId="{C6910663-4443-EBC5-47A3-1E4F8A8F858A}"/>
          </ac:picMkLst>
        </pc:picChg>
        <pc:picChg chg="add mod modCrop">
          <ac:chgData name="DORIANA TRAETTO" userId="0256b84a-6c06-4405-93db-0a97fcb309a5" providerId="ADAL" clId="{81D58598-EF1E-4558-88AE-E16967A478A5}" dt="2024-07-08T15:51:19.159" v="3927" actId="1076"/>
          <ac:picMkLst>
            <pc:docMk/>
            <pc:sldMk cId="3820960102" sldId="267"/>
            <ac:picMk id="7" creationId="{CA0212A3-A086-2E1D-304C-339F019E782F}"/>
          </ac:picMkLst>
        </pc:picChg>
        <pc:picChg chg="del">
          <ac:chgData name="DORIANA TRAETTO" userId="0256b84a-6c06-4405-93db-0a97fcb309a5" providerId="ADAL" clId="{81D58598-EF1E-4558-88AE-E16967A478A5}" dt="2024-07-08T14:36:08.561" v="2449" actId="478"/>
          <ac:picMkLst>
            <pc:docMk/>
            <pc:sldMk cId="3820960102" sldId="267"/>
            <ac:picMk id="13" creationId="{184EA960-168D-D994-D813-9022BB252615}"/>
          </ac:picMkLst>
        </pc:picChg>
      </pc:sldChg>
      <pc:sldChg chg="add del">
        <pc:chgData name="DORIANA TRAETTO" userId="0256b84a-6c06-4405-93db-0a97fcb309a5" providerId="ADAL" clId="{81D58598-EF1E-4558-88AE-E16967A478A5}" dt="2024-07-08T14:17:24.960" v="1943" actId="2890"/>
        <pc:sldMkLst>
          <pc:docMk/>
          <pc:sldMk cId="1994433993" sldId="268"/>
        </pc:sldMkLst>
      </pc:sldChg>
      <pc:sldChg chg="addSp delSp modSp add mod">
        <pc:chgData name="DORIANA TRAETTO" userId="0256b84a-6c06-4405-93db-0a97fcb309a5" providerId="ADAL" clId="{81D58598-EF1E-4558-88AE-E16967A478A5}" dt="2024-07-08T15:51:41.520" v="3933" actId="1076"/>
        <pc:sldMkLst>
          <pc:docMk/>
          <pc:sldMk cId="2644983616" sldId="268"/>
        </pc:sldMkLst>
        <pc:spChg chg="mod">
          <ac:chgData name="DORIANA TRAETTO" userId="0256b84a-6c06-4405-93db-0a97fcb309a5" providerId="ADAL" clId="{81D58598-EF1E-4558-88AE-E16967A478A5}" dt="2024-07-08T15:08:41.261" v="3151" actId="20577"/>
          <ac:spMkLst>
            <pc:docMk/>
            <pc:sldMk cId="2644983616" sldId="268"/>
            <ac:spMk id="3" creationId="{5196478F-4FF7-07CE-707B-3A01144DA98E}"/>
          </ac:spMkLst>
        </pc:spChg>
        <pc:spChg chg="add mod">
          <ac:chgData name="DORIANA TRAETTO" userId="0256b84a-6c06-4405-93db-0a97fcb309a5" providerId="ADAL" clId="{81D58598-EF1E-4558-88AE-E16967A478A5}" dt="2024-07-08T15:09:18.906" v="3227" actId="20577"/>
          <ac:spMkLst>
            <pc:docMk/>
            <pc:sldMk cId="2644983616" sldId="268"/>
            <ac:spMk id="8" creationId="{7B9274EB-1AC7-B678-294A-9B8C4CF71D9D}"/>
          </ac:spMkLst>
        </pc:spChg>
        <pc:picChg chg="add mod">
          <ac:chgData name="DORIANA TRAETTO" userId="0256b84a-6c06-4405-93db-0a97fcb309a5" providerId="ADAL" clId="{81D58598-EF1E-4558-88AE-E16967A478A5}" dt="2024-07-08T14:36:14.771" v="2452"/>
          <ac:picMkLst>
            <pc:docMk/>
            <pc:sldMk cId="2644983616" sldId="268"/>
            <ac:picMk id="4" creationId="{8A23DD9F-33DC-1365-D532-B29C76736532}"/>
          </ac:picMkLst>
        </pc:picChg>
        <pc:picChg chg="add mod modCrop">
          <ac:chgData name="DORIANA TRAETTO" userId="0256b84a-6c06-4405-93db-0a97fcb309a5" providerId="ADAL" clId="{81D58598-EF1E-4558-88AE-E16967A478A5}" dt="2024-07-08T15:51:36.186" v="3930" actId="1076"/>
          <ac:picMkLst>
            <pc:docMk/>
            <pc:sldMk cId="2644983616" sldId="268"/>
            <ac:picMk id="5" creationId="{AF30A94B-E9FA-251D-7DD3-2223C55E08D8}"/>
          </ac:picMkLst>
        </pc:picChg>
        <pc:picChg chg="add del mod">
          <ac:chgData name="DORIANA TRAETTO" userId="0256b84a-6c06-4405-93db-0a97fcb309a5" providerId="ADAL" clId="{81D58598-EF1E-4558-88AE-E16967A478A5}" dt="2024-07-08T14:55:56.621" v="2776" actId="21"/>
          <ac:picMkLst>
            <pc:docMk/>
            <pc:sldMk cId="2644983616" sldId="268"/>
            <ac:picMk id="6" creationId="{43362AE2-D850-0F86-1A39-88973677DA4B}"/>
          </ac:picMkLst>
        </pc:picChg>
        <pc:picChg chg="add mod modCrop">
          <ac:chgData name="DORIANA TRAETTO" userId="0256b84a-6c06-4405-93db-0a97fcb309a5" providerId="ADAL" clId="{81D58598-EF1E-4558-88AE-E16967A478A5}" dt="2024-07-08T15:51:41.520" v="3933" actId="1076"/>
          <ac:picMkLst>
            <pc:docMk/>
            <pc:sldMk cId="2644983616" sldId="268"/>
            <ac:picMk id="7" creationId="{43362AE2-D850-0F86-1A39-88973677DA4B}"/>
          </ac:picMkLst>
        </pc:picChg>
        <pc:picChg chg="del">
          <ac:chgData name="DORIANA TRAETTO" userId="0256b84a-6c06-4405-93db-0a97fcb309a5" providerId="ADAL" clId="{81D58598-EF1E-4558-88AE-E16967A478A5}" dt="2024-07-08T14:36:14.454" v="2451" actId="478"/>
          <ac:picMkLst>
            <pc:docMk/>
            <pc:sldMk cId="2644983616" sldId="268"/>
            <ac:picMk id="13" creationId="{184EA960-168D-D994-D813-9022BB252615}"/>
          </ac:picMkLst>
        </pc:picChg>
      </pc:sldChg>
      <pc:sldChg chg="addSp delSp modSp add mod">
        <pc:chgData name="DORIANA TRAETTO" userId="0256b84a-6c06-4405-93db-0a97fcb309a5" providerId="ADAL" clId="{81D58598-EF1E-4558-88AE-E16967A478A5}" dt="2024-07-08T15:02:22.112" v="2986" actId="1076"/>
        <pc:sldMkLst>
          <pc:docMk/>
          <pc:sldMk cId="412175066" sldId="269"/>
        </pc:sldMkLst>
        <pc:spChg chg="mod">
          <ac:chgData name="DORIANA TRAETTO" userId="0256b84a-6c06-4405-93db-0a97fcb309a5" providerId="ADAL" clId="{81D58598-EF1E-4558-88AE-E16967A478A5}" dt="2024-07-08T14:59:00.505" v="2857" actId="1076"/>
          <ac:spMkLst>
            <pc:docMk/>
            <pc:sldMk cId="412175066" sldId="269"/>
            <ac:spMk id="2" creationId="{42FF607F-94BE-605E-2E81-ED2705DC0EA7}"/>
          </ac:spMkLst>
        </pc:spChg>
        <pc:spChg chg="mod">
          <ac:chgData name="DORIANA TRAETTO" userId="0256b84a-6c06-4405-93db-0a97fcb309a5" providerId="ADAL" clId="{81D58598-EF1E-4558-88AE-E16967A478A5}" dt="2024-07-08T14:59:11.317" v="2883" actId="14100"/>
          <ac:spMkLst>
            <pc:docMk/>
            <pc:sldMk cId="412175066" sldId="269"/>
            <ac:spMk id="3" creationId="{5196478F-4FF7-07CE-707B-3A01144DA98E}"/>
          </ac:spMkLst>
        </pc:spChg>
        <pc:picChg chg="add mod">
          <ac:chgData name="DORIANA TRAETTO" userId="0256b84a-6c06-4405-93db-0a97fcb309a5" providerId="ADAL" clId="{81D58598-EF1E-4558-88AE-E16967A478A5}" dt="2024-07-08T14:36:17.483" v="2454"/>
          <ac:picMkLst>
            <pc:docMk/>
            <pc:sldMk cId="412175066" sldId="269"/>
            <ac:picMk id="4" creationId="{946643DA-8445-C396-968E-42B586CE7DCD}"/>
          </ac:picMkLst>
        </pc:picChg>
        <pc:picChg chg="add mod modCrop">
          <ac:chgData name="DORIANA TRAETTO" userId="0256b84a-6c06-4405-93db-0a97fcb309a5" providerId="ADAL" clId="{81D58598-EF1E-4558-88AE-E16967A478A5}" dt="2024-07-08T15:02:15.975" v="2984" actId="1076"/>
          <ac:picMkLst>
            <pc:docMk/>
            <pc:sldMk cId="412175066" sldId="269"/>
            <ac:picMk id="5" creationId="{0B953FEE-027C-5618-C946-639FFA5CB89C}"/>
          </ac:picMkLst>
        </pc:picChg>
        <pc:picChg chg="add mod modCrop">
          <ac:chgData name="DORIANA TRAETTO" userId="0256b84a-6c06-4405-93db-0a97fcb309a5" providerId="ADAL" clId="{81D58598-EF1E-4558-88AE-E16967A478A5}" dt="2024-07-08T15:02:22.112" v="2986" actId="1076"/>
          <ac:picMkLst>
            <pc:docMk/>
            <pc:sldMk cId="412175066" sldId="269"/>
            <ac:picMk id="6" creationId="{D84D8916-49CE-46B2-D888-43050E6FFCE6}"/>
          </ac:picMkLst>
        </pc:picChg>
        <pc:picChg chg="del">
          <ac:chgData name="DORIANA TRAETTO" userId="0256b84a-6c06-4405-93db-0a97fcb309a5" providerId="ADAL" clId="{81D58598-EF1E-4558-88AE-E16967A478A5}" dt="2024-07-08T14:36:17.192" v="2453" actId="478"/>
          <ac:picMkLst>
            <pc:docMk/>
            <pc:sldMk cId="412175066" sldId="269"/>
            <ac:picMk id="13" creationId="{184EA960-168D-D994-D813-9022BB252615}"/>
          </ac:picMkLst>
        </pc:picChg>
      </pc:sldChg>
      <pc:sldChg chg="addSp delSp modSp add mod">
        <pc:chgData name="DORIANA TRAETTO" userId="0256b84a-6c06-4405-93db-0a97fcb309a5" providerId="ADAL" clId="{81D58598-EF1E-4558-88AE-E16967A478A5}" dt="2024-07-08T15:52:04.454" v="3940" actId="1076"/>
        <pc:sldMkLst>
          <pc:docMk/>
          <pc:sldMk cId="3626544580" sldId="270"/>
        </pc:sldMkLst>
        <pc:spChg chg="mod">
          <ac:chgData name="DORIANA TRAETTO" userId="0256b84a-6c06-4405-93db-0a97fcb309a5" providerId="ADAL" clId="{81D58598-EF1E-4558-88AE-E16967A478A5}" dt="2024-07-08T15:03:42.587" v="3033"/>
          <ac:spMkLst>
            <pc:docMk/>
            <pc:sldMk cId="3626544580" sldId="270"/>
            <ac:spMk id="3" creationId="{5196478F-4FF7-07CE-707B-3A01144DA98E}"/>
          </ac:spMkLst>
        </pc:spChg>
        <pc:spChg chg="add del mod">
          <ac:chgData name="DORIANA TRAETTO" userId="0256b84a-6c06-4405-93db-0a97fcb309a5" providerId="ADAL" clId="{81D58598-EF1E-4558-88AE-E16967A478A5}" dt="2024-07-08T15:03:54.774" v="3036"/>
          <ac:spMkLst>
            <pc:docMk/>
            <pc:sldMk cId="3626544580" sldId="270"/>
            <ac:spMk id="6" creationId="{C9117AB2-6D9F-59AF-D6D2-A4C8D674D0BA}"/>
          </ac:spMkLst>
        </pc:spChg>
        <pc:spChg chg="add mod">
          <ac:chgData name="DORIANA TRAETTO" userId="0256b84a-6c06-4405-93db-0a97fcb309a5" providerId="ADAL" clId="{81D58598-EF1E-4558-88AE-E16967A478A5}" dt="2024-07-08T15:04:15.497" v="3069" actId="12"/>
          <ac:spMkLst>
            <pc:docMk/>
            <pc:sldMk cId="3626544580" sldId="270"/>
            <ac:spMk id="7" creationId="{91F179D7-39C9-0467-E737-5DC227F8F31A}"/>
          </ac:spMkLst>
        </pc:spChg>
        <pc:spChg chg="del">
          <ac:chgData name="DORIANA TRAETTO" userId="0256b84a-6c06-4405-93db-0a97fcb309a5" providerId="ADAL" clId="{81D58598-EF1E-4558-88AE-E16967A478A5}" dt="2024-07-08T15:03:09.291" v="3027" actId="478"/>
          <ac:spMkLst>
            <pc:docMk/>
            <pc:sldMk cId="3626544580" sldId="270"/>
            <ac:spMk id="12" creationId="{F000FC54-5897-4B44-709B-A7656287C4D2}"/>
          </ac:spMkLst>
        </pc:spChg>
        <pc:picChg chg="add mod">
          <ac:chgData name="DORIANA TRAETTO" userId="0256b84a-6c06-4405-93db-0a97fcb309a5" providerId="ADAL" clId="{81D58598-EF1E-4558-88AE-E16967A478A5}" dt="2024-07-08T14:36:20.458" v="2456"/>
          <ac:picMkLst>
            <pc:docMk/>
            <pc:sldMk cId="3626544580" sldId="270"/>
            <ac:picMk id="4" creationId="{98226063-1433-6259-8163-D8FE3FC8564B}"/>
          </ac:picMkLst>
        </pc:picChg>
        <pc:picChg chg="add mod">
          <ac:chgData name="DORIANA TRAETTO" userId="0256b84a-6c06-4405-93db-0a97fcb309a5" providerId="ADAL" clId="{81D58598-EF1E-4558-88AE-E16967A478A5}" dt="2024-07-08T15:52:04.454" v="3940" actId="1076"/>
          <ac:picMkLst>
            <pc:docMk/>
            <pc:sldMk cId="3626544580" sldId="270"/>
            <ac:picMk id="5" creationId="{09935E3C-D290-0050-7892-524553718B05}"/>
          </ac:picMkLst>
        </pc:picChg>
        <pc:picChg chg="del">
          <ac:chgData name="DORIANA TRAETTO" userId="0256b84a-6c06-4405-93db-0a97fcb309a5" providerId="ADAL" clId="{81D58598-EF1E-4558-88AE-E16967A478A5}" dt="2024-07-08T14:36:20.197" v="2455" actId="478"/>
          <ac:picMkLst>
            <pc:docMk/>
            <pc:sldMk cId="3626544580" sldId="270"/>
            <ac:picMk id="13" creationId="{184EA960-168D-D994-D813-9022BB252615}"/>
          </ac:picMkLst>
        </pc:picChg>
      </pc:sldChg>
      <pc:sldChg chg="addSp delSp modSp add mod">
        <pc:chgData name="DORIANA TRAETTO" userId="0256b84a-6c06-4405-93db-0a97fcb309a5" providerId="ADAL" clId="{81D58598-EF1E-4558-88AE-E16967A478A5}" dt="2024-07-08T15:52:12.374" v="3941" actId="1076"/>
        <pc:sldMkLst>
          <pc:docMk/>
          <pc:sldMk cId="3394354694" sldId="271"/>
        </pc:sldMkLst>
        <pc:spChg chg="mod">
          <ac:chgData name="DORIANA TRAETTO" userId="0256b84a-6c06-4405-93db-0a97fcb309a5" providerId="ADAL" clId="{81D58598-EF1E-4558-88AE-E16967A478A5}" dt="2024-07-08T14:18:31.722" v="2011" actId="20577"/>
          <ac:spMkLst>
            <pc:docMk/>
            <pc:sldMk cId="3394354694" sldId="271"/>
            <ac:spMk id="2" creationId="{42FF607F-94BE-605E-2E81-ED2705DC0EA7}"/>
          </ac:spMkLst>
        </pc:spChg>
        <pc:spChg chg="mod">
          <ac:chgData name="DORIANA TRAETTO" userId="0256b84a-6c06-4405-93db-0a97fcb309a5" providerId="ADAL" clId="{81D58598-EF1E-4558-88AE-E16967A478A5}" dt="2024-07-08T15:04:38.192" v="3071" actId="20577"/>
          <ac:spMkLst>
            <pc:docMk/>
            <pc:sldMk cId="3394354694" sldId="271"/>
            <ac:spMk id="3" creationId="{5196478F-4FF7-07CE-707B-3A01144DA98E}"/>
          </ac:spMkLst>
        </pc:spChg>
        <pc:spChg chg="add mod">
          <ac:chgData name="DORIANA TRAETTO" userId="0256b84a-6c06-4405-93db-0a97fcb309a5" providerId="ADAL" clId="{81D58598-EF1E-4558-88AE-E16967A478A5}" dt="2024-07-08T15:05:19.162" v="3091" actId="20577"/>
          <ac:spMkLst>
            <pc:docMk/>
            <pc:sldMk cId="3394354694" sldId="271"/>
            <ac:spMk id="6" creationId="{90A88B1A-5AE5-CEBE-D5B3-E99735689955}"/>
          </ac:spMkLst>
        </pc:spChg>
        <pc:picChg chg="add mod">
          <ac:chgData name="DORIANA TRAETTO" userId="0256b84a-6c06-4405-93db-0a97fcb309a5" providerId="ADAL" clId="{81D58598-EF1E-4558-88AE-E16967A478A5}" dt="2024-07-08T14:36:23.213" v="2458"/>
          <ac:picMkLst>
            <pc:docMk/>
            <pc:sldMk cId="3394354694" sldId="271"/>
            <ac:picMk id="4" creationId="{EF347ED8-9EE9-EF03-BD8A-F7FC2428AFEA}"/>
          </ac:picMkLst>
        </pc:picChg>
        <pc:picChg chg="add mod">
          <ac:chgData name="DORIANA TRAETTO" userId="0256b84a-6c06-4405-93db-0a97fcb309a5" providerId="ADAL" clId="{81D58598-EF1E-4558-88AE-E16967A478A5}" dt="2024-07-08T15:52:12.374" v="3941" actId="1076"/>
          <ac:picMkLst>
            <pc:docMk/>
            <pc:sldMk cId="3394354694" sldId="271"/>
            <ac:picMk id="5" creationId="{CFB0EE28-D65D-DDE0-D60B-88950A392BD7}"/>
          </ac:picMkLst>
        </pc:picChg>
        <pc:picChg chg="del">
          <ac:chgData name="DORIANA TRAETTO" userId="0256b84a-6c06-4405-93db-0a97fcb309a5" providerId="ADAL" clId="{81D58598-EF1E-4558-88AE-E16967A478A5}" dt="2024-07-08T14:36:22.943" v="2457" actId="478"/>
          <ac:picMkLst>
            <pc:docMk/>
            <pc:sldMk cId="3394354694" sldId="271"/>
            <ac:picMk id="13" creationId="{184EA960-168D-D994-D813-9022BB252615}"/>
          </ac:picMkLst>
        </pc:picChg>
      </pc:sldChg>
      <pc:sldChg chg="addSp delSp modSp add mod">
        <pc:chgData name="DORIANA TRAETTO" userId="0256b84a-6c06-4405-93db-0a97fcb309a5" providerId="ADAL" clId="{81D58598-EF1E-4558-88AE-E16967A478A5}" dt="2024-07-08T15:52:15.412" v="3942" actId="1076"/>
        <pc:sldMkLst>
          <pc:docMk/>
          <pc:sldMk cId="3828303812" sldId="272"/>
        </pc:sldMkLst>
        <pc:spChg chg="mod">
          <ac:chgData name="DORIANA TRAETTO" userId="0256b84a-6c06-4405-93db-0a97fcb309a5" providerId="ADAL" clId="{81D58598-EF1E-4558-88AE-E16967A478A5}" dt="2024-07-08T15:06:10.550" v="3094" actId="20577"/>
          <ac:spMkLst>
            <pc:docMk/>
            <pc:sldMk cId="3828303812" sldId="272"/>
            <ac:spMk id="3" creationId="{5196478F-4FF7-07CE-707B-3A01144DA98E}"/>
          </ac:spMkLst>
        </pc:spChg>
        <pc:spChg chg="add mod">
          <ac:chgData name="DORIANA TRAETTO" userId="0256b84a-6c06-4405-93db-0a97fcb309a5" providerId="ADAL" clId="{81D58598-EF1E-4558-88AE-E16967A478A5}" dt="2024-07-08T15:07:12.976" v="3129" actId="207"/>
          <ac:spMkLst>
            <pc:docMk/>
            <pc:sldMk cId="3828303812" sldId="272"/>
            <ac:spMk id="6" creationId="{B3EC6EC1-5132-1DFE-985E-627B8DFDABD2}"/>
          </ac:spMkLst>
        </pc:spChg>
        <pc:picChg chg="add mod">
          <ac:chgData name="DORIANA TRAETTO" userId="0256b84a-6c06-4405-93db-0a97fcb309a5" providerId="ADAL" clId="{81D58598-EF1E-4558-88AE-E16967A478A5}" dt="2024-07-08T14:36:26.937" v="2460"/>
          <ac:picMkLst>
            <pc:docMk/>
            <pc:sldMk cId="3828303812" sldId="272"/>
            <ac:picMk id="4" creationId="{1D28EE52-A06B-956E-B197-4F5D81E282BB}"/>
          </ac:picMkLst>
        </pc:picChg>
        <pc:picChg chg="add mod">
          <ac:chgData name="DORIANA TRAETTO" userId="0256b84a-6c06-4405-93db-0a97fcb309a5" providerId="ADAL" clId="{81D58598-EF1E-4558-88AE-E16967A478A5}" dt="2024-07-08T15:52:15.412" v="3942" actId="1076"/>
          <ac:picMkLst>
            <pc:docMk/>
            <pc:sldMk cId="3828303812" sldId="272"/>
            <ac:picMk id="5" creationId="{AB205063-1FCA-808D-13D5-FD1BABBD20E8}"/>
          </ac:picMkLst>
        </pc:picChg>
        <pc:picChg chg="del">
          <ac:chgData name="DORIANA TRAETTO" userId="0256b84a-6c06-4405-93db-0a97fcb309a5" providerId="ADAL" clId="{81D58598-EF1E-4558-88AE-E16967A478A5}" dt="2024-07-08T14:36:26.647" v="2459" actId="478"/>
          <ac:picMkLst>
            <pc:docMk/>
            <pc:sldMk cId="3828303812" sldId="272"/>
            <ac:picMk id="13" creationId="{184EA960-168D-D994-D813-9022BB252615}"/>
          </ac:picMkLst>
        </pc:picChg>
      </pc:sldChg>
      <pc:sldChg chg="addSp delSp modSp add mod">
        <pc:chgData name="DORIANA TRAETTO" userId="0256b84a-6c06-4405-93db-0a97fcb309a5" providerId="ADAL" clId="{81D58598-EF1E-4558-88AE-E16967A478A5}" dt="2024-07-08T15:52:19.147" v="3943" actId="1076"/>
        <pc:sldMkLst>
          <pc:docMk/>
          <pc:sldMk cId="692120418" sldId="273"/>
        </pc:sldMkLst>
        <pc:spChg chg="mod">
          <ac:chgData name="DORIANA TRAETTO" userId="0256b84a-6c06-4405-93db-0a97fcb309a5" providerId="ADAL" clId="{81D58598-EF1E-4558-88AE-E16967A478A5}" dt="2024-07-08T15:07:27.241" v="3135" actId="20577"/>
          <ac:spMkLst>
            <pc:docMk/>
            <pc:sldMk cId="692120418" sldId="273"/>
            <ac:spMk id="3" creationId="{5196478F-4FF7-07CE-707B-3A01144DA98E}"/>
          </ac:spMkLst>
        </pc:spChg>
        <pc:spChg chg="add mod">
          <ac:chgData name="DORIANA TRAETTO" userId="0256b84a-6c06-4405-93db-0a97fcb309a5" providerId="ADAL" clId="{81D58598-EF1E-4558-88AE-E16967A478A5}" dt="2024-07-08T15:07:43.648" v="3146" actId="20577"/>
          <ac:spMkLst>
            <pc:docMk/>
            <pc:sldMk cId="692120418" sldId="273"/>
            <ac:spMk id="6" creationId="{3D06B5A1-F1F7-4318-EF64-29D596DF9072}"/>
          </ac:spMkLst>
        </pc:spChg>
        <pc:picChg chg="add mod">
          <ac:chgData name="DORIANA TRAETTO" userId="0256b84a-6c06-4405-93db-0a97fcb309a5" providerId="ADAL" clId="{81D58598-EF1E-4558-88AE-E16967A478A5}" dt="2024-07-08T14:36:29.724" v="2462"/>
          <ac:picMkLst>
            <pc:docMk/>
            <pc:sldMk cId="692120418" sldId="273"/>
            <ac:picMk id="4" creationId="{481FED73-F160-24D7-E612-4BE52DAF660F}"/>
          </ac:picMkLst>
        </pc:picChg>
        <pc:picChg chg="add mod">
          <ac:chgData name="DORIANA TRAETTO" userId="0256b84a-6c06-4405-93db-0a97fcb309a5" providerId="ADAL" clId="{81D58598-EF1E-4558-88AE-E16967A478A5}" dt="2024-07-08T15:52:19.147" v="3943" actId="1076"/>
          <ac:picMkLst>
            <pc:docMk/>
            <pc:sldMk cId="692120418" sldId="273"/>
            <ac:picMk id="5" creationId="{A84D314B-0F99-80E8-5F04-113A98B5341C}"/>
          </ac:picMkLst>
        </pc:picChg>
        <pc:picChg chg="del">
          <ac:chgData name="DORIANA TRAETTO" userId="0256b84a-6c06-4405-93db-0a97fcb309a5" providerId="ADAL" clId="{81D58598-EF1E-4558-88AE-E16967A478A5}" dt="2024-07-08T14:36:29.506" v="2461" actId="478"/>
          <ac:picMkLst>
            <pc:docMk/>
            <pc:sldMk cId="692120418" sldId="273"/>
            <ac:picMk id="13" creationId="{184EA960-168D-D994-D813-9022BB252615}"/>
          </ac:picMkLst>
        </pc:picChg>
      </pc:sldChg>
      <pc:sldChg chg="addSp delSp modSp add mod">
        <pc:chgData name="DORIANA TRAETTO" userId="0256b84a-6c06-4405-93db-0a97fcb309a5" providerId="ADAL" clId="{81D58598-EF1E-4558-88AE-E16967A478A5}" dt="2024-07-08T15:52:30.323" v="3945" actId="732"/>
        <pc:sldMkLst>
          <pc:docMk/>
          <pc:sldMk cId="858363303" sldId="274"/>
        </pc:sldMkLst>
        <pc:spChg chg="mod">
          <ac:chgData name="DORIANA TRAETTO" userId="0256b84a-6c06-4405-93db-0a97fcb309a5" providerId="ADAL" clId="{81D58598-EF1E-4558-88AE-E16967A478A5}" dt="2024-07-08T15:10:08.599" v="3243" actId="20577"/>
          <ac:spMkLst>
            <pc:docMk/>
            <pc:sldMk cId="858363303" sldId="274"/>
            <ac:spMk id="3" creationId="{5196478F-4FF7-07CE-707B-3A01144DA98E}"/>
          </ac:spMkLst>
        </pc:spChg>
        <pc:picChg chg="add mod">
          <ac:chgData name="DORIANA TRAETTO" userId="0256b84a-6c06-4405-93db-0a97fcb309a5" providerId="ADAL" clId="{81D58598-EF1E-4558-88AE-E16967A478A5}" dt="2024-07-08T14:36:32.898" v="2464"/>
          <ac:picMkLst>
            <pc:docMk/>
            <pc:sldMk cId="858363303" sldId="274"/>
            <ac:picMk id="4" creationId="{5FE535C9-1280-D4A6-4CC6-7B4A173F41A3}"/>
          </ac:picMkLst>
        </pc:picChg>
        <pc:picChg chg="add mod">
          <ac:chgData name="DORIANA TRAETTO" userId="0256b84a-6c06-4405-93db-0a97fcb309a5" providerId="ADAL" clId="{81D58598-EF1E-4558-88AE-E16967A478A5}" dt="2024-07-08T15:52:23.667" v="3944" actId="1076"/>
          <ac:picMkLst>
            <pc:docMk/>
            <pc:sldMk cId="858363303" sldId="274"/>
            <ac:picMk id="5" creationId="{E7023883-9A27-D1C6-3BEA-00D8BA68584F}"/>
          </ac:picMkLst>
        </pc:picChg>
        <pc:picChg chg="add mod modCrop">
          <ac:chgData name="DORIANA TRAETTO" userId="0256b84a-6c06-4405-93db-0a97fcb309a5" providerId="ADAL" clId="{81D58598-EF1E-4558-88AE-E16967A478A5}" dt="2024-07-08T15:52:30.323" v="3945" actId="732"/>
          <ac:picMkLst>
            <pc:docMk/>
            <pc:sldMk cId="858363303" sldId="274"/>
            <ac:picMk id="6" creationId="{4A8920FE-1AB0-6953-A4AD-3D12E1A73EBE}"/>
          </ac:picMkLst>
        </pc:picChg>
        <pc:picChg chg="del">
          <ac:chgData name="DORIANA TRAETTO" userId="0256b84a-6c06-4405-93db-0a97fcb309a5" providerId="ADAL" clId="{81D58598-EF1E-4558-88AE-E16967A478A5}" dt="2024-07-08T14:36:32.665" v="2463" actId="478"/>
          <ac:picMkLst>
            <pc:docMk/>
            <pc:sldMk cId="858363303" sldId="274"/>
            <ac:picMk id="13" creationId="{184EA960-168D-D994-D813-9022BB252615}"/>
          </ac:picMkLst>
        </pc:picChg>
      </pc:sldChg>
      <pc:sldChg chg="addSp delSp modSp add mod">
        <pc:chgData name="DORIANA TRAETTO" userId="0256b84a-6c06-4405-93db-0a97fcb309a5" providerId="ADAL" clId="{81D58598-EF1E-4558-88AE-E16967A478A5}" dt="2024-07-08T15:25:24.570" v="3577" actId="1076"/>
        <pc:sldMkLst>
          <pc:docMk/>
          <pc:sldMk cId="3302671643" sldId="275"/>
        </pc:sldMkLst>
        <pc:spChg chg="mod">
          <ac:chgData name="DORIANA TRAETTO" userId="0256b84a-6c06-4405-93db-0a97fcb309a5" providerId="ADAL" clId="{81D58598-EF1E-4558-88AE-E16967A478A5}" dt="2024-07-08T14:19:42.301" v="2093" actId="20577"/>
          <ac:spMkLst>
            <pc:docMk/>
            <pc:sldMk cId="3302671643" sldId="275"/>
            <ac:spMk id="2" creationId="{42FF607F-94BE-605E-2E81-ED2705DC0EA7}"/>
          </ac:spMkLst>
        </pc:spChg>
        <pc:spChg chg="mod">
          <ac:chgData name="DORIANA TRAETTO" userId="0256b84a-6c06-4405-93db-0a97fcb309a5" providerId="ADAL" clId="{81D58598-EF1E-4558-88AE-E16967A478A5}" dt="2024-07-08T15:10:18.342" v="3246" actId="20577"/>
          <ac:spMkLst>
            <pc:docMk/>
            <pc:sldMk cId="3302671643" sldId="275"/>
            <ac:spMk id="3" creationId="{5196478F-4FF7-07CE-707B-3A01144DA98E}"/>
          </ac:spMkLst>
        </pc:spChg>
        <pc:spChg chg="add mod">
          <ac:chgData name="DORIANA TRAETTO" userId="0256b84a-6c06-4405-93db-0a97fcb309a5" providerId="ADAL" clId="{81D58598-EF1E-4558-88AE-E16967A478A5}" dt="2024-07-08T15:10:48.816" v="3275" actId="20577"/>
          <ac:spMkLst>
            <pc:docMk/>
            <pc:sldMk cId="3302671643" sldId="275"/>
            <ac:spMk id="7" creationId="{5A430180-3131-8AFC-47D4-05EE195763B6}"/>
          </ac:spMkLst>
        </pc:spChg>
        <pc:spChg chg="add mod">
          <ac:chgData name="DORIANA TRAETTO" userId="0256b84a-6c06-4405-93db-0a97fcb309a5" providerId="ADAL" clId="{81D58598-EF1E-4558-88AE-E16967A478A5}" dt="2024-07-08T15:24:22.839" v="3559"/>
          <ac:spMkLst>
            <pc:docMk/>
            <pc:sldMk cId="3302671643" sldId="275"/>
            <ac:spMk id="8" creationId="{929F9132-F34E-D48E-471E-1E71A75B805C}"/>
          </ac:spMkLst>
        </pc:spChg>
        <pc:picChg chg="add mod">
          <ac:chgData name="DORIANA TRAETTO" userId="0256b84a-6c06-4405-93db-0a97fcb309a5" providerId="ADAL" clId="{81D58598-EF1E-4558-88AE-E16967A478A5}" dt="2024-07-08T14:36:36.056" v="2466"/>
          <ac:picMkLst>
            <pc:docMk/>
            <pc:sldMk cId="3302671643" sldId="275"/>
            <ac:picMk id="4" creationId="{146CFFC7-DB49-C3ED-B5FF-4F7C8F8B9904}"/>
          </ac:picMkLst>
        </pc:picChg>
        <pc:picChg chg="add mod modCrop">
          <ac:chgData name="DORIANA TRAETTO" userId="0256b84a-6c06-4405-93db-0a97fcb309a5" providerId="ADAL" clId="{81D58598-EF1E-4558-88AE-E16967A478A5}" dt="2024-07-08T15:12:03.549" v="3297" actId="1076"/>
          <ac:picMkLst>
            <pc:docMk/>
            <pc:sldMk cId="3302671643" sldId="275"/>
            <ac:picMk id="5" creationId="{588F434B-6A64-45D2-CE46-6D18D9972ABA}"/>
          </ac:picMkLst>
        </pc:picChg>
        <pc:picChg chg="add mod modCrop">
          <ac:chgData name="DORIANA TRAETTO" userId="0256b84a-6c06-4405-93db-0a97fcb309a5" providerId="ADAL" clId="{81D58598-EF1E-4558-88AE-E16967A478A5}" dt="2024-07-08T15:25:24.570" v="3577" actId="1076"/>
          <ac:picMkLst>
            <pc:docMk/>
            <pc:sldMk cId="3302671643" sldId="275"/>
            <ac:picMk id="6" creationId="{21D6C140-2A86-7C6C-D23B-D667C4A40725}"/>
          </ac:picMkLst>
        </pc:picChg>
        <pc:picChg chg="del">
          <ac:chgData name="DORIANA TRAETTO" userId="0256b84a-6c06-4405-93db-0a97fcb309a5" providerId="ADAL" clId="{81D58598-EF1E-4558-88AE-E16967A478A5}" dt="2024-07-08T14:36:35.803" v="2465" actId="478"/>
          <ac:picMkLst>
            <pc:docMk/>
            <pc:sldMk cId="3302671643" sldId="275"/>
            <ac:picMk id="13" creationId="{184EA960-168D-D994-D813-9022BB252615}"/>
          </ac:picMkLst>
        </pc:picChg>
      </pc:sldChg>
      <pc:sldChg chg="addSp delSp modSp add mod">
        <pc:chgData name="DORIANA TRAETTO" userId="0256b84a-6c06-4405-93db-0a97fcb309a5" providerId="ADAL" clId="{81D58598-EF1E-4558-88AE-E16967A478A5}" dt="2024-07-08T15:12:51.253" v="3304" actId="1076"/>
        <pc:sldMkLst>
          <pc:docMk/>
          <pc:sldMk cId="2986524813" sldId="276"/>
        </pc:sldMkLst>
        <pc:spChg chg="mod">
          <ac:chgData name="DORIANA TRAETTO" userId="0256b84a-6c06-4405-93db-0a97fcb309a5" providerId="ADAL" clId="{81D58598-EF1E-4558-88AE-E16967A478A5}" dt="2024-07-08T14:20:04.136" v="2123" actId="20577"/>
          <ac:spMkLst>
            <pc:docMk/>
            <pc:sldMk cId="2986524813" sldId="276"/>
            <ac:spMk id="2" creationId="{42FF607F-94BE-605E-2E81-ED2705DC0EA7}"/>
          </ac:spMkLst>
        </pc:spChg>
        <pc:spChg chg="mod">
          <ac:chgData name="DORIANA TRAETTO" userId="0256b84a-6c06-4405-93db-0a97fcb309a5" providerId="ADAL" clId="{81D58598-EF1E-4558-88AE-E16967A478A5}" dt="2024-07-08T15:12:38.423" v="3301" actId="20577"/>
          <ac:spMkLst>
            <pc:docMk/>
            <pc:sldMk cId="2986524813" sldId="276"/>
            <ac:spMk id="3" creationId="{5196478F-4FF7-07CE-707B-3A01144DA98E}"/>
          </ac:spMkLst>
        </pc:spChg>
        <pc:spChg chg="del">
          <ac:chgData name="DORIANA TRAETTO" userId="0256b84a-6c06-4405-93db-0a97fcb309a5" providerId="ADAL" clId="{81D58598-EF1E-4558-88AE-E16967A478A5}" dt="2024-07-08T15:12:42.698" v="3302" actId="478"/>
          <ac:spMkLst>
            <pc:docMk/>
            <pc:sldMk cId="2986524813" sldId="276"/>
            <ac:spMk id="14" creationId="{240814F8-8A6F-199D-6063-75A95FF790CB}"/>
          </ac:spMkLst>
        </pc:spChg>
        <pc:picChg chg="add mod">
          <ac:chgData name="DORIANA TRAETTO" userId="0256b84a-6c06-4405-93db-0a97fcb309a5" providerId="ADAL" clId="{81D58598-EF1E-4558-88AE-E16967A478A5}" dt="2024-07-08T14:36:39.024" v="2468"/>
          <ac:picMkLst>
            <pc:docMk/>
            <pc:sldMk cId="2986524813" sldId="276"/>
            <ac:picMk id="4" creationId="{9BDF2A53-0C50-9255-4AA5-BDB52E448DFF}"/>
          </ac:picMkLst>
        </pc:picChg>
        <pc:picChg chg="add del mod">
          <ac:chgData name="DORIANA TRAETTO" userId="0256b84a-6c06-4405-93db-0a97fcb309a5" providerId="ADAL" clId="{81D58598-EF1E-4558-88AE-E16967A478A5}" dt="2024-07-08T14:40:26.852" v="2506" actId="478"/>
          <ac:picMkLst>
            <pc:docMk/>
            <pc:sldMk cId="2986524813" sldId="276"/>
            <ac:picMk id="5" creationId="{725DBA89-F71B-A95F-6DCD-B7354BF5DC52}"/>
          </ac:picMkLst>
        </pc:picChg>
        <pc:picChg chg="add mod">
          <ac:chgData name="DORIANA TRAETTO" userId="0256b84a-6c06-4405-93db-0a97fcb309a5" providerId="ADAL" clId="{81D58598-EF1E-4558-88AE-E16967A478A5}" dt="2024-07-08T15:12:51.253" v="3304" actId="1076"/>
          <ac:picMkLst>
            <pc:docMk/>
            <pc:sldMk cId="2986524813" sldId="276"/>
            <ac:picMk id="6" creationId="{D0ACD22E-AC00-201C-D3FE-DFA54AB03801}"/>
          </ac:picMkLst>
        </pc:picChg>
        <pc:picChg chg="del">
          <ac:chgData name="DORIANA TRAETTO" userId="0256b84a-6c06-4405-93db-0a97fcb309a5" providerId="ADAL" clId="{81D58598-EF1E-4558-88AE-E16967A478A5}" dt="2024-07-08T14:36:38.758" v="2467" actId="478"/>
          <ac:picMkLst>
            <pc:docMk/>
            <pc:sldMk cId="2986524813" sldId="276"/>
            <ac:picMk id="13" creationId="{184EA960-168D-D994-D813-9022BB252615}"/>
          </ac:picMkLst>
        </pc:picChg>
      </pc:sldChg>
      <pc:sldChg chg="delSp add del setBg delDesignElem">
        <pc:chgData name="DORIANA TRAETTO" userId="0256b84a-6c06-4405-93db-0a97fcb309a5" providerId="ADAL" clId="{81D58598-EF1E-4558-88AE-E16967A478A5}" dt="2024-07-08T14:20:55.983" v="2144" actId="47"/>
        <pc:sldMkLst>
          <pc:docMk/>
          <pc:sldMk cId="423301044" sldId="277"/>
        </pc:sldMkLst>
        <pc:spChg chg="del">
          <ac:chgData name="DORIANA TRAETTO" userId="0256b84a-6c06-4405-93db-0a97fcb309a5" providerId="ADAL" clId="{81D58598-EF1E-4558-88AE-E16967A478A5}" dt="2024-07-08T14:20:30.276" v="2137"/>
          <ac:spMkLst>
            <pc:docMk/>
            <pc:sldMk cId="423301044" sldId="277"/>
            <ac:spMk id="41" creationId="{0DBF1ABE-8590-450D-BB49-BDDCCF3EEA9E}"/>
          </ac:spMkLst>
        </pc:spChg>
        <pc:spChg chg="del">
          <ac:chgData name="DORIANA TRAETTO" userId="0256b84a-6c06-4405-93db-0a97fcb309a5" providerId="ADAL" clId="{81D58598-EF1E-4558-88AE-E16967A478A5}" dt="2024-07-08T14:20:30.276" v="2137"/>
          <ac:spMkLst>
            <pc:docMk/>
            <pc:sldMk cId="423301044" sldId="277"/>
            <ac:spMk id="43" creationId="{391F8D69-709A-4575-A393-B4C26481AF3B}"/>
          </ac:spMkLst>
        </pc:spChg>
        <pc:spChg chg="del">
          <ac:chgData name="DORIANA TRAETTO" userId="0256b84a-6c06-4405-93db-0a97fcb309a5" providerId="ADAL" clId="{81D58598-EF1E-4558-88AE-E16967A478A5}" dt="2024-07-08T14:20:30.276" v="2137"/>
          <ac:spMkLst>
            <pc:docMk/>
            <pc:sldMk cId="423301044" sldId="277"/>
            <ac:spMk id="45" creationId="{C87A50C4-1191-461A-9E09-C8057F2AF01F}"/>
          </ac:spMkLst>
        </pc:spChg>
        <pc:spChg chg="del">
          <ac:chgData name="DORIANA TRAETTO" userId="0256b84a-6c06-4405-93db-0a97fcb309a5" providerId="ADAL" clId="{81D58598-EF1E-4558-88AE-E16967A478A5}" dt="2024-07-08T14:20:30.276" v="2137"/>
          <ac:spMkLst>
            <pc:docMk/>
            <pc:sldMk cId="423301044" sldId="277"/>
            <ac:spMk id="47" creationId="{BC87DA9F-8DB2-4D48-8716-A928FBB8A5D2}"/>
          </ac:spMkLst>
        </pc:spChg>
        <pc:spChg chg="del">
          <ac:chgData name="DORIANA TRAETTO" userId="0256b84a-6c06-4405-93db-0a97fcb309a5" providerId="ADAL" clId="{81D58598-EF1E-4558-88AE-E16967A478A5}" dt="2024-07-08T14:20:30.276" v="2137"/>
          <ac:spMkLst>
            <pc:docMk/>
            <pc:sldMk cId="423301044" sldId="277"/>
            <ac:spMk id="49" creationId="{195EA065-AC5D-431D-927E-87FF05884866}"/>
          </ac:spMkLst>
        </pc:spChg>
        <pc:spChg chg="del">
          <ac:chgData name="DORIANA TRAETTO" userId="0256b84a-6c06-4405-93db-0a97fcb309a5" providerId="ADAL" clId="{81D58598-EF1E-4558-88AE-E16967A478A5}" dt="2024-07-08T14:20:30.276" v="2137"/>
          <ac:spMkLst>
            <pc:docMk/>
            <pc:sldMk cId="423301044" sldId="277"/>
            <ac:spMk id="51" creationId="{46934B3C-D73F-4CD0-95B1-0244D662D1C7}"/>
          </ac:spMkLst>
        </pc:spChg>
      </pc:sldChg>
      <pc:sldChg chg="addSp delSp modSp add mod modTransition">
        <pc:chgData name="DORIANA TRAETTO" userId="0256b84a-6c06-4405-93db-0a97fcb309a5" providerId="ADAL" clId="{81D58598-EF1E-4558-88AE-E16967A478A5}" dt="2024-07-08T15:37:51.750" v="3744"/>
        <pc:sldMkLst>
          <pc:docMk/>
          <pc:sldMk cId="1594220440" sldId="278"/>
        </pc:sldMkLst>
        <pc:spChg chg="del mod">
          <ac:chgData name="DORIANA TRAETTO" userId="0256b84a-6c06-4405-93db-0a97fcb309a5" providerId="ADAL" clId="{81D58598-EF1E-4558-88AE-E16967A478A5}" dt="2024-07-08T15:14:00.360" v="3312" actId="478"/>
          <ac:spMkLst>
            <pc:docMk/>
            <pc:sldMk cId="1594220440" sldId="278"/>
            <ac:spMk id="3" creationId="{5196478F-4FF7-07CE-707B-3A01144DA98E}"/>
          </ac:spMkLst>
        </pc:spChg>
        <pc:spChg chg="add mod">
          <ac:chgData name="DORIANA TRAETTO" userId="0256b84a-6c06-4405-93db-0a97fcb309a5" providerId="ADAL" clId="{81D58598-EF1E-4558-88AE-E16967A478A5}" dt="2024-07-08T15:14:14.949" v="3317"/>
          <ac:spMkLst>
            <pc:docMk/>
            <pc:sldMk cId="1594220440" sldId="278"/>
            <ac:spMk id="6" creationId="{D6773ADE-1AAF-F32B-357E-DAC77EB58449}"/>
          </ac:spMkLst>
        </pc:spChg>
        <pc:picChg chg="add mod">
          <ac:chgData name="DORIANA TRAETTO" userId="0256b84a-6c06-4405-93db-0a97fcb309a5" providerId="ADAL" clId="{81D58598-EF1E-4558-88AE-E16967A478A5}" dt="2024-07-08T14:22:49.516" v="2209" actId="1076"/>
          <ac:picMkLst>
            <pc:docMk/>
            <pc:sldMk cId="1594220440" sldId="278"/>
            <ac:picMk id="4" creationId="{E3B6D1E1-BEAB-2C2B-D28F-15448C140B6B}"/>
          </ac:picMkLst>
        </pc:picChg>
        <pc:picChg chg="add mod">
          <ac:chgData name="DORIANA TRAETTO" userId="0256b84a-6c06-4405-93db-0a97fcb309a5" providerId="ADAL" clId="{81D58598-EF1E-4558-88AE-E16967A478A5}" dt="2024-07-08T15:14:23.116" v="3320" actId="1076"/>
          <ac:picMkLst>
            <pc:docMk/>
            <pc:sldMk cId="1594220440" sldId="278"/>
            <ac:picMk id="5" creationId="{B98B68AC-C3AE-270E-8C3E-4A7F44298EB1}"/>
          </ac:picMkLst>
        </pc:picChg>
        <pc:picChg chg="del">
          <ac:chgData name="DORIANA TRAETTO" userId="0256b84a-6c06-4405-93db-0a97fcb309a5" providerId="ADAL" clId="{81D58598-EF1E-4558-88AE-E16967A478A5}" dt="2024-07-08T14:22:46.877" v="2208" actId="478"/>
          <ac:picMkLst>
            <pc:docMk/>
            <pc:sldMk cId="1594220440" sldId="278"/>
            <ac:picMk id="13" creationId="{184EA960-168D-D994-D813-9022BB252615}"/>
          </ac:picMkLst>
        </pc:picChg>
      </pc:sldChg>
      <pc:sldChg chg="addSp delSp modSp add mod">
        <pc:chgData name="DORIANA TRAETTO" userId="0256b84a-6c06-4405-93db-0a97fcb309a5" providerId="ADAL" clId="{81D58598-EF1E-4558-88AE-E16967A478A5}" dt="2024-07-10T13:27:25.800" v="4133" actId="20577"/>
        <pc:sldMkLst>
          <pc:docMk/>
          <pc:sldMk cId="4131539686" sldId="279"/>
        </pc:sldMkLst>
        <pc:spChg chg="del mod">
          <ac:chgData name="DORIANA TRAETTO" userId="0256b84a-6c06-4405-93db-0a97fcb309a5" providerId="ADAL" clId="{81D58598-EF1E-4558-88AE-E16967A478A5}" dt="2024-07-08T15:14:36.741" v="3322" actId="478"/>
          <ac:spMkLst>
            <pc:docMk/>
            <pc:sldMk cId="4131539686" sldId="279"/>
            <ac:spMk id="3" creationId="{5196478F-4FF7-07CE-707B-3A01144DA98E}"/>
          </ac:spMkLst>
        </pc:spChg>
        <pc:spChg chg="add mod">
          <ac:chgData name="DORIANA TRAETTO" userId="0256b84a-6c06-4405-93db-0a97fcb309a5" providerId="ADAL" clId="{81D58598-EF1E-4558-88AE-E16967A478A5}" dt="2024-07-10T13:27:25.800" v="4133" actId="20577"/>
          <ac:spMkLst>
            <pc:docMk/>
            <pc:sldMk cId="4131539686" sldId="279"/>
            <ac:spMk id="7" creationId="{26416268-72CB-7A62-CEE0-41FB8E50AF03}"/>
          </ac:spMkLst>
        </pc:spChg>
        <pc:picChg chg="add del mod">
          <ac:chgData name="DORIANA TRAETTO" userId="0256b84a-6c06-4405-93db-0a97fcb309a5" providerId="ADAL" clId="{81D58598-EF1E-4558-88AE-E16967A478A5}" dt="2024-07-08T14:23:00.609" v="2213" actId="478"/>
          <ac:picMkLst>
            <pc:docMk/>
            <pc:sldMk cId="4131539686" sldId="279"/>
            <ac:picMk id="4" creationId="{EA295161-8DC4-A2E7-C8E7-CEF237AB8DB9}"/>
          </ac:picMkLst>
        </pc:picChg>
        <pc:picChg chg="add mod">
          <ac:chgData name="DORIANA TRAETTO" userId="0256b84a-6c06-4405-93db-0a97fcb309a5" providerId="ADAL" clId="{81D58598-EF1E-4558-88AE-E16967A478A5}" dt="2024-07-08T14:23:02.358" v="2214"/>
          <ac:picMkLst>
            <pc:docMk/>
            <pc:sldMk cId="4131539686" sldId="279"/>
            <ac:picMk id="5" creationId="{A4EE8A81-71BC-A7F6-2BCD-3CE32DAA0D18}"/>
          </ac:picMkLst>
        </pc:picChg>
        <pc:picChg chg="add mod">
          <ac:chgData name="DORIANA TRAETTO" userId="0256b84a-6c06-4405-93db-0a97fcb309a5" providerId="ADAL" clId="{81D58598-EF1E-4558-88AE-E16967A478A5}" dt="2024-07-08T15:14:45.579" v="3327" actId="1076"/>
          <ac:picMkLst>
            <pc:docMk/>
            <pc:sldMk cId="4131539686" sldId="279"/>
            <ac:picMk id="6" creationId="{D234D0B0-70EA-C11C-EC89-45101AC5C765}"/>
          </ac:picMkLst>
        </pc:picChg>
        <pc:picChg chg="del">
          <ac:chgData name="DORIANA TRAETTO" userId="0256b84a-6c06-4405-93db-0a97fcb309a5" providerId="ADAL" clId="{81D58598-EF1E-4558-88AE-E16967A478A5}" dt="2024-07-08T14:22:56.997" v="2210" actId="478"/>
          <ac:picMkLst>
            <pc:docMk/>
            <pc:sldMk cId="4131539686" sldId="279"/>
            <ac:picMk id="13" creationId="{184EA960-168D-D994-D813-9022BB252615}"/>
          </ac:picMkLst>
        </pc:picChg>
      </pc:sldChg>
      <pc:sldChg chg="addSp delSp modSp add mod">
        <pc:chgData name="DORIANA TRAETTO" userId="0256b84a-6c06-4405-93db-0a97fcb309a5" providerId="ADAL" clId="{81D58598-EF1E-4558-88AE-E16967A478A5}" dt="2024-07-08T15:15:15.992" v="3334" actId="1076"/>
        <pc:sldMkLst>
          <pc:docMk/>
          <pc:sldMk cId="2032530681" sldId="280"/>
        </pc:sldMkLst>
        <pc:spChg chg="del">
          <ac:chgData name="DORIANA TRAETTO" userId="0256b84a-6c06-4405-93db-0a97fcb309a5" providerId="ADAL" clId="{81D58598-EF1E-4558-88AE-E16967A478A5}" dt="2024-07-08T15:14:59.979" v="3328" actId="478"/>
          <ac:spMkLst>
            <pc:docMk/>
            <pc:sldMk cId="2032530681" sldId="280"/>
            <ac:spMk id="3" creationId="{5196478F-4FF7-07CE-707B-3A01144DA98E}"/>
          </ac:spMkLst>
        </pc:spChg>
        <pc:spChg chg="add mod">
          <ac:chgData name="DORIANA TRAETTO" userId="0256b84a-6c06-4405-93db-0a97fcb309a5" providerId="ADAL" clId="{81D58598-EF1E-4558-88AE-E16967A478A5}" dt="2024-07-08T15:15:00.270" v="3329"/>
          <ac:spMkLst>
            <pc:docMk/>
            <pc:sldMk cId="2032530681" sldId="280"/>
            <ac:spMk id="6" creationId="{DD3C3635-0F76-3D6E-6573-F3816ACFBE59}"/>
          </ac:spMkLst>
        </pc:spChg>
        <pc:picChg chg="add mod">
          <ac:chgData name="DORIANA TRAETTO" userId="0256b84a-6c06-4405-93db-0a97fcb309a5" providerId="ADAL" clId="{81D58598-EF1E-4558-88AE-E16967A478A5}" dt="2024-07-08T14:23:05.249" v="2216"/>
          <ac:picMkLst>
            <pc:docMk/>
            <pc:sldMk cId="2032530681" sldId="280"/>
            <ac:picMk id="4" creationId="{978F7890-A048-3733-8139-61D2FFEB8453}"/>
          </ac:picMkLst>
        </pc:picChg>
        <pc:picChg chg="add mod">
          <ac:chgData name="DORIANA TRAETTO" userId="0256b84a-6c06-4405-93db-0a97fcb309a5" providerId="ADAL" clId="{81D58598-EF1E-4558-88AE-E16967A478A5}" dt="2024-07-08T15:15:15.992" v="3334" actId="1076"/>
          <ac:picMkLst>
            <pc:docMk/>
            <pc:sldMk cId="2032530681" sldId="280"/>
            <ac:picMk id="5" creationId="{4BF6A1F9-60B8-E0AE-9481-8E12D8AB1D94}"/>
          </ac:picMkLst>
        </pc:picChg>
        <pc:picChg chg="del">
          <ac:chgData name="DORIANA TRAETTO" userId="0256b84a-6c06-4405-93db-0a97fcb309a5" providerId="ADAL" clId="{81D58598-EF1E-4558-88AE-E16967A478A5}" dt="2024-07-08T14:23:04.912" v="2215" actId="478"/>
          <ac:picMkLst>
            <pc:docMk/>
            <pc:sldMk cId="2032530681" sldId="280"/>
            <ac:picMk id="13" creationId="{184EA960-168D-D994-D813-9022BB252615}"/>
          </ac:picMkLst>
        </pc:picChg>
      </pc:sldChg>
      <pc:sldChg chg="addSp delSp modSp add mod">
        <pc:chgData name="DORIANA TRAETTO" userId="0256b84a-6c06-4405-93db-0a97fcb309a5" providerId="ADAL" clId="{81D58598-EF1E-4558-88AE-E16967A478A5}" dt="2024-07-08T15:52:58.681" v="3950" actId="1076"/>
        <pc:sldMkLst>
          <pc:docMk/>
          <pc:sldMk cId="999786081" sldId="281"/>
        </pc:sldMkLst>
        <pc:spChg chg="del">
          <ac:chgData name="DORIANA TRAETTO" userId="0256b84a-6c06-4405-93db-0a97fcb309a5" providerId="ADAL" clId="{81D58598-EF1E-4558-88AE-E16967A478A5}" dt="2024-07-08T15:15:34.129" v="3335" actId="478"/>
          <ac:spMkLst>
            <pc:docMk/>
            <pc:sldMk cId="999786081" sldId="281"/>
            <ac:spMk id="3" creationId="{5196478F-4FF7-07CE-707B-3A01144DA98E}"/>
          </ac:spMkLst>
        </pc:spChg>
        <pc:spChg chg="add mod">
          <ac:chgData name="DORIANA TRAETTO" userId="0256b84a-6c06-4405-93db-0a97fcb309a5" providerId="ADAL" clId="{81D58598-EF1E-4558-88AE-E16967A478A5}" dt="2024-07-08T15:15:34.396" v="3336"/>
          <ac:spMkLst>
            <pc:docMk/>
            <pc:sldMk cId="999786081" sldId="281"/>
            <ac:spMk id="7" creationId="{C9E134C8-3418-0B6A-BC85-DC7FDF6CC849}"/>
          </ac:spMkLst>
        </pc:spChg>
        <pc:spChg chg="add mod">
          <ac:chgData name="DORIANA TRAETTO" userId="0256b84a-6c06-4405-93db-0a97fcb309a5" providerId="ADAL" clId="{81D58598-EF1E-4558-88AE-E16967A478A5}" dt="2024-07-08T15:15:34.396" v="3336"/>
          <ac:spMkLst>
            <pc:docMk/>
            <pc:sldMk cId="999786081" sldId="281"/>
            <ac:spMk id="8" creationId="{D2F0B6A4-7BA3-48A5-B083-6C73CB926A37}"/>
          </ac:spMkLst>
        </pc:spChg>
        <pc:picChg chg="add mod">
          <ac:chgData name="DORIANA TRAETTO" userId="0256b84a-6c06-4405-93db-0a97fcb309a5" providerId="ADAL" clId="{81D58598-EF1E-4558-88AE-E16967A478A5}" dt="2024-07-08T14:23:07.884" v="2218"/>
          <ac:picMkLst>
            <pc:docMk/>
            <pc:sldMk cId="999786081" sldId="281"/>
            <ac:picMk id="4" creationId="{22616C0B-1523-4C2C-0E63-BE83E14CE984}"/>
          </ac:picMkLst>
        </pc:picChg>
        <pc:picChg chg="add mod">
          <ac:chgData name="DORIANA TRAETTO" userId="0256b84a-6c06-4405-93db-0a97fcb309a5" providerId="ADAL" clId="{81D58598-EF1E-4558-88AE-E16967A478A5}" dt="2024-07-08T15:52:47.946" v="3946" actId="1076"/>
          <ac:picMkLst>
            <pc:docMk/>
            <pc:sldMk cId="999786081" sldId="281"/>
            <ac:picMk id="5" creationId="{92D14AAB-3C73-07BF-85F2-4F09834D31F6}"/>
          </ac:picMkLst>
        </pc:picChg>
        <pc:picChg chg="add mod modCrop">
          <ac:chgData name="DORIANA TRAETTO" userId="0256b84a-6c06-4405-93db-0a97fcb309a5" providerId="ADAL" clId="{81D58598-EF1E-4558-88AE-E16967A478A5}" dt="2024-07-08T15:52:58.681" v="3950" actId="1076"/>
          <ac:picMkLst>
            <pc:docMk/>
            <pc:sldMk cId="999786081" sldId="281"/>
            <ac:picMk id="6" creationId="{F38F9E95-6337-F740-BA5F-349CB3200749}"/>
          </ac:picMkLst>
        </pc:picChg>
        <pc:picChg chg="del">
          <ac:chgData name="DORIANA TRAETTO" userId="0256b84a-6c06-4405-93db-0a97fcb309a5" providerId="ADAL" clId="{81D58598-EF1E-4558-88AE-E16967A478A5}" dt="2024-07-08T14:23:07.491" v="2217" actId="478"/>
          <ac:picMkLst>
            <pc:docMk/>
            <pc:sldMk cId="999786081" sldId="281"/>
            <ac:picMk id="13" creationId="{184EA960-168D-D994-D813-9022BB252615}"/>
          </ac:picMkLst>
        </pc:picChg>
      </pc:sldChg>
      <pc:sldChg chg="addSp delSp modSp add mod">
        <pc:chgData name="DORIANA TRAETTO" userId="0256b84a-6c06-4405-93db-0a97fcb309a5" providerId="ADAL" clId="{81D58598-EF1E-4558-88AE-E16967A478A5}" dt="2024-07-08T15:53:04.781" v="3951" actId="732"/>
        <pc:sldMkLst>
          <pc:docMk/>
          <pc:sldMk cId="525306526" sldId="282"/>
        </pc:sldMkLst>
        <pc:spChg chg="del">
          <ac:chgData name="DORIANA TRAETTO" userId="0256b84a-6c06-4405-93db-0a97fcb309a5" providerId="ADAL" clId="{81D58598-EF1E-4558-88AE-E16967A478A5}" dt="2024-07-08T15:16:24.500" v="3348" actId="478"/>
          <ac:spMkLst>
            <pc:docMk/>
            <pc:sldMk cId="525306526" sldId="282"/>
            <ac:spMk id="3" creationId="{5196478F-4FF7-07CE-707B-3A01144DA98E}"/>
          </ac:spMkLst>
        </pc:spChg>
        <pc:spChg chg="add mod">
          <ac:chgData name="DORIANA TRAETTO" userId="0256b84a-6c06-4405-93db-0a97fcb309a5" providerId="ADAL" clId="{81D58598-EF1E-4558-88AE-E16967A478A5}" dt="2024-07-08T15:16:24.778" v="3349"/>
          <ac:spMkLst>
            <pc:docMk/>
            <pc:sldMk cId="525306526" sldId="282"/>
            <ac:spMk id="7" creationId="{AA376505-CA2D-D25B-5592-317B0F8A56BA}"/>
          </ac:spMkLst>
        </pc:spChg>
        <pc:spChg chg="add mod">
          <ac:chgData name="DORIANA TRAETTO" userId="0256b84a-6c06-4405-93db-0a97fcb309a5" providerId="ADAL" clId="{81D58598-EF1E-4558-88AE-E16967A478A5}" dt="2024-07-08T15:18:33.890" v="3394" actId="207"/>
          <ac:spMkLst>
            <pc:docMk/>
            <pc:sldMk cId="525306526" sldId="282"/>
            <ac:spMk id="8" creationId="{9836641C-E979-3FE3-22B1-B32334170F5C}"/>
          </ac:spMkLst>
        </pc:spChg>
        <pc:spChg chg="del mod">
          <ac:chgData name="DORIANA TRAETTO" userId="0256b84a-6c06-4405-93db-0a97fcb309a5" providerId="ADAL" clId="{81D58598-EF1E-4558-88AE-E16967A478A5}" dt="2024-07-08T15:17:01.943" v="3362" actId="478"/>
          <ac:spMkLst>
            <pc:docMk/>
            <pc:sldMk cId="525306526" sldId="282"/>
            <ac:spMk id="12" creationId="{F000FC54-5897-4B44-709B-A7656287C4D2}"/>
          </ac:spMkLst>
        </pc:spChg>
        <pc:picChg chg="add mod">
          <ac:chgData name="DORIANA TRAETTO" userId="0256b84a-6c06-4405-93db-0a97fcb309a5" providerId="ADAL" clId="{81D58598-EF1E-4558-88AE-E16967A478A5}" dt="2024-07-08T14:23:10.821" v="2220"/>
          <ac:picMkLst>
            <pc:docMk/>
            <pc:sldMk cId="525306526" sldId="282"/>
            <ac:picMk id="4" creationId="{0771554D-FB97-6DEB-F451-9FB58E09F4EA}"/>
          </ac:picMkLst>
        </pc:picChg>
        <pc:picChg chg="add mod modCrop">
          <ac:chgData name="DORIANA TRAETTO" userId="0256b84a-6c06-4405-93db-0a97fcb309a5" providerId="ADAL" clId="{81D58598-EF1E-4558-88AE-E16967A478A5}" dt="2024-07-08T15:53:04.781" v="3951" actId="732"/>
          <ac:picMkLst>
            <pc:docMk/>
            <pc:sldMk cId="525306526" sldId="282"/>
            <ac:picMk id="5" creationId="{3B4288AA-E8C4-EB6A-20BE-0A3A27263F3F}"/>
          </ac:picMkLst>
        </pc:picChg>
        <pc:picChg chg="add mod modCrop">
          <ac:chgData name="DORIANA TRAETTO" userId="0256b84a-6c06-4405-93db-0a97fcb309a5" providerId="ADAL" clId="{81D58598-EF1E-4558-88AE-E16967A478A5}" dt="2024-07-08T15:18:48.268" v="3398" actId="1076"/>
          <ac:picMkLst>
            <pc:docMk/>
            <pc:sldMk cId="525306526" sldId="282"/>
            <ac:picMk id="6" creationId="{6FC5CF61-4B9B-01FF-C2C4-2B6A8B6EF9EB}"/>
          </ac:picMkLst>
        </pc:picChg>
        <pc:picChg chg="del">
          <ac:chgData name="DORIANA TRAETTO" userId="0256b84a-6c06-4405-93db-0a97fcb309a5" providerId="ADAL" clId="{81D58598-EF1E-4558-88AE-E16967A478A5}" dt="2024-07-08T14:23:10.482" v="2219" actId="478"/>
          <ac:picMkLst>
            <pc:docMk/>
            <pc:sldMk cId="525306526" sldId="282"/>
            <ac:picMk id="13" creationId="{184EA960-168D-D994-D813-9022BB252615}"/>
          </ac:picMkLst>
        </pc:picChg>
      </pc:sldChg>
      <pc:sldChg chg="addSp delSp modSp add mod">
        <pc:chgData name="DORIANA TRAETTO" userId="0256b84a-6c06-4405-93db-0a97fcb309a5" providerId="ADAL" clId="{81D58598-EF1E-4558-88AE-E16967A478A5}" dt="2024-07-08T15:53:10.782" v="3952" actId="1076"/>
        <pc:sldMkLst>
          <pc:docMk/>
          <pc:sldMk cId="2926443234" sldId="283"/>
        </pc:sldMkLst>
        <pc:spChg chg="del">
          <ac:chgData name="DORIANA TRAETTO" userId="0256b84a-6c06-4405-93db-0a97fcb309a5" providerId="ADAL" clId="{81D58598-EF1E-4558-88AE-E16967A478A5}" dt="2024-07-08T15:17:26.317" v="3367" actId="478"/>
          <ac:spMkLst>
            <pc:docMk/>
            <pc:sldMk cId="2926443234" sldId="283"/>
            <ac:spMk id="3" creationId="{5196478F-4FF7-07CE-707B-3A01144DA98E}"/>
          </ac:spMkLst>
        </pc:spChg>
        <pc:spChg chg="add mod">
          <ac:chgData name="DORIANA TRAETTO" userId="0256b84a-6c06-4405-93db-0a97fcb309a5" providerId="ADAL" clId="{81D58598-EF1E-4558-88AE-E16967A478A5}" dt="2024-07-08T15:17:26.638" v="3368"/>
          <ac:spMkLst>
            <pc:docMk/>
            <pc:sldMk cId="2926443234" sldId="283"/>
            <ac:spMk id="6" creationId="{9A539255-197D-0919-177E-8BADC9324E91}"/>
          </ac:spMkLst>
        </pc:spChg>
        <pc:spChg chg="add mod">
          <ac:chgData name="DORIANA TRAETTO" userId="0256b84a-6c06-4405-93db-0a97fcb309a5" providerId="ADAL" clId="{81D58598-EF1E-4558-88AE-E16967A478A5}" dt="2024-07-08T15:19:38.966" v="3422" actId="207"/>
          <ac:spMkLst>
            <pc:docMk/>
            <pc:sldMk cId="2926443234" sldId="283"/>
            <ac:spMk id="7" creationId="{C7D3BC55-858C-989D-A729-17F4584EB875}"/>
          </ac:spMkLst>
        </pc:spChg>
        <pc:spChg chg="del">
          <ac:chgData name="DORIANA TRAETTO" userId="0256b84a-6c06-4405-93db-0a97fcb309a5" providerId="ADAL" clId="{81D58598-EF1E-4558-88AE-E16967A478A5}" dt="2024-07-08T15:19:42.349" v="3423" actId="478"/>
          <ac:spMkLst>
            <pc:docMk/>
            <pc:sldMk cId="2926443234" sldId="283"/>
            <ac:spMk id="14" creationId="{240814F8-8A6F-199D-6063-75A95FF790CB}"/>
          </ac:spMkLst>
        </pc:spChg>
        <pc:picChg chg="add mod">
          <ac:chgData name="DORIANA TRAETTO" userId="0256b84a-6c06-4405-93db-0a97fcb309a5" providerId="ADAL" clId="{81D58598-EF1E-4558-88AE-E16967A478A5}" dt="2024-07-08T14:23:14.476" v="2222"/>
          <ac:picMkLst>
            <pc:docMk/>
            <pc:sldMk cId="2926443234" sldId="283"/>
            <ac:picMk id="4" creationId="{D0D158D7-347A-0F65-0847-DCB67D2637AB}"/>
          </ac:picMkLst>
        </pc:picChg>
        <pc:picChg chg="add mod">
          <ac:chgData name="DORIANA TRAETTO" userId="0256b84a-6c06-4405-93db-0a97fcb309a5" providerId="ADAL" clId="{81D58598-EF1E-4558-88AE-E16967A478A5}" dt="2024-07-08T15:53:10.782" v="3952" actId="1076"/>
          <ac:picMkLst>
            <pc:docMk/>
            <pc:sldMk cId="2926443234" sldId="283"/>
            <ac:picMk id="5" creationId="{47A4865B-3710-00B5-E97B-6D3C831305FA}"/>
          </ac:picMkLst>
        </pc:picChg>
        <pc:picChg chg="del">
          <ac:chgData name="DORIANA TRAETTO" userId="0256b84a-6c06-4405-93db-0a97fcb309a5" providerId="ADAL" clId="{81D58598-EF1E-4558-88AE-E16967A478A5}" dt="2024-07-08T14:23:14.160" v="2221" actId="478"/>
          <ac:picMkLst>
            <pc:docMk/>
            <pc:sldMk cId="2926443234" sldId="283"/>
            <ac:picMk id="13" creationId="{184EA960-168D-D994-D813-9022BB252615}"/>
          </ac:picMkLst>
        </pc:picChg>
      </pc:sldChg>
      <pc:sldChg chg="addSp delSp modSp add mod">
        <pc:chgData name="DORIANA TRAETTO" userId="0256b84a-6c06-4405-93db-0a97fcb309a5" providerId="ADAL" clId="{81D58598-EF1E-4558-88AE-E16967A478A5}" dt="2024-07-08T15:22:19.132" v="3503" actId="1076"/>
        <pc:sldMkLst>
          <pc:docMk/>
          <pc:sldMk cId="2732985571" sldId="284"/>
        </pc:sldMkLst>
        <pc:spChg chg="del">
          <ac:chgData name="DORIANA TRAETTO" userId="0256b84a-6c06-4405-93db-0a97fcb309a5" providerId="ADAL" clId="{81D58598-EF1E-4558-88AE-E16967A478A5}" dt="2024-07-08T15:19:58.736" v="3425" actId="478"/>
          <ac:spMkLst>
            <pc:docMk/>
            <pc:sldMk cId="2732985571" sldId="284"/>
            <ac:spMk id="3" creationId="{5196478F-4FF7-07CE-707B-3A01144DA98E}"/>
          </ac:spMkLst>
        </pc:spChg>
        <pc:spChg chg="add mod">
          <ac:chgData name="DORIANA TRAETTO" userId="0256b84a-6c06-4405-93db-0a97fcb309a5" providerId="ADAL" clId="{81D58598-EF1E-4558-88AE-E16967A478A5}" dt="2024-07-08T15:19:59.045" v="3426"/>
          <ac:spMkLst>
            <pc:docMk/>
            <pc:sldMk cId="2732985571" sldId="284"/>
            <ac:spMk id="8" creationId="{6F298459-3E75-A49B-CAC4-C1E5A1C8C316}"/>
          </ac:spMkLst>
        </pc:spChg>
        <pc:spChg chg="add del mod">
          <ac:chgData name="DORIANA TRAETTO" userId="0256b84a-6c06-4405-93db-0a97fcb309a5" providerId="ADAL" clId="{81D58598-EF1E-4558-88AE-E16967A478A5}" dt="2024-07-08T15:20:10.682" v="3427" actId="478"/>
          <ac:spMkLst>
            <pc:docMk/>
            <pc:sldMk cId="2732985571" sldId="284"/>
            <ac:spMk id="9" creationId="{EFF99758-4C90-10E7-E8EB-7DB5EDC80A93}"/>
          </ac:spMkLst>
        </pc:spChg>
        <pc:picChg chg="add mod">
          <ac:chgData name="DORIANA TRAETTO" userId="0256b84a-6c06-4405-93db-0a97fcb309a5" providerId="ADAL" clId="{81D58598-EF1E-4558-88AE-E16967A478A5}" dt="2024-07-08T14:23:17.211" v="2224"/>
          <ac:picMkLst>
            <pc:docMk/>
            <pc:sldMk cId="2732985571" sldId="284"/>
            <ac:picMk id="4" creationId="{62101D9C-4250-B6A5-837F-E97FAF62C906}"/>
          </ac:picMkLst>
        </pc:picChg>
        <pc:picChg chg="add del mod">
          <ac:chgData name="DORIANA TRAETTO" userId="0256b84a-6c06-4405-93db-0a97fcb309a5" providerId="ADAL" clId="{81D58598-EF1E-4558-88AE-E16967A478A5}" dt="2024-07-08T15:22:12.658" v="3501" actId="478"/>
          <ac:picMkLst>
            <pc:docMk/>
            <pc:sldMk cId="2732985571" sldId="284"/>
            <ac:picMk id="5" creationId="{12C280E1-3767-9BD1-7BF8-DD4706D64FE0}"/>
          </ac:picMkLst>
        </pc:picChg>
        <pc:picChg chg="add del mod">
          <ac:chgData name="DORIANA TRAETTO" userId="0256b84a-6c06-4405-93db-0a97fcb309a5" providerId="ADAL" clId="{81D58598-EF1E-4558-88AE-E16967A478A5}" dt="2024-07-08T15:22:11.975" v="3500" actId="478"/>
          <ac:picMkLst>
            <pc:docMk/>
            <pc:sldMk cId="2732985571" sldId="284"/>
            <ac:picMk id="6" creationId="{D4A85B6D-41DA-80D8-54C9-0A7200DA71AB}"/>
          </ac:picMkLst>
        </pc:picChg>
        <pc:picChg chg="add mod">
          <ac:chgData name="DORIANA TRAETTO" userId="0256b84a-6c06-4405-93db-0a97fcb309a5" providerId="ADAL" clId="{81D58598-EF1E-4558-88AE-E16967A478A5}" dt="2024-07-08T15:22:19.132" v="3503" actId="1076"/>
          <ac:picMkLst>
            <pc:docMk/>
            <pc:sldMk cId="2732985571" sldId="284"/>
            <ac:picMk id="7" creationId="{10446898-5566-531A-52E6-0D995E64C2CF}"/>
          </ac:picMkLst>
        </pc:picChg>
        <pc:picChg chg="del">
          <ac:chgData name="DORIANA TRAETTO" userId="0256b84a-6c06-4405-93db-0a97fcb309a5" providerId="ADAL" clId="{81D58598-EF1E-4558-88AE-E16967A478A5}" dt="2024-07-08T14:23:16.917" v="2223" actId="478"/>
          <ac:picMkLst>
            <pc:docMk/>
            <pc:sldMk cId="2732985571" sldId="284"/>
            <ac:picMk id="13" creationId="{184EA960-168D-D994-D813-9022BB252615}"/>
          </ac:picMkLst>
        </pc:picChg>
      </pc:sldChg>
      <pc:sldChg chg="addSp delSp modSp add mod">
        <pc:chgData name="DORIANA TRAETTO" userId="0256b84a-6c06-4405-93db-0a97fcb309a5" providerId="ADAL" clId="{81D58598-EF1E-4558-88AE-E16967A478A5}" dt="2024-07-08T15:23:07.883" v="3544" actId="20577"/>
        <pc:sldMkLst>
          <pc:docMk/>
          <pc:sldMk cId="1207602197" sldId="285"/>
        </pc:sldMkLst>
        <pc:spChg chg="del">
          <ac:chgData name="DORIANA TRAETTO" userId="0256b84a-6c06-4405-93db-0a97fcb309a5" providerId="ADAL" clId="{81D58598-EF1E-4558-88AE-E16967A478A5}" dt="2024-07-08T15:22:38.827" v="3504" actId="478"/>
          <ac:spMkLst>
            <pc:docMk/>
            <pc:sldMk cId="1207602197" sldId="285"/>
            <ac:spMk id="3" creationId="{5196478F-4FF7-07CE-707B-3A01144DA98E}"/>
          </ac:spMkLst>
        </pc:spChg>
        <pc:spChg chg="add mod">
          <ac:chgData name="DORIANA TRAETTO" userId="0256b84a-6c06-4405-93db-0a97fcb309a5" providerId="ADAL" clId="{81D58598-EF1E-4558-88AE-E16967A478A5}" dt="2024-07-08T15:22:39.189" v="3505"/>
          <ac:spMkLst>
            <pc:docMk/>
            <pc:sldMk cId="1207602197" sldId="285"/>
            <ac:spMk id="6" creationId="{93E667E5-1BBB-2E8E-6A00-1709DEA9182F}"/>
          </ac:spMkLst>
        </pc:spChg>
        <pc:spChg chg="add mod">
          <ac:chgData name="DORIANA TRAETTO" userId="0256b84a-6c06-4405-93db-0a97fcb309a5" providerId="ADAL" clId="{81D58598-EF1E-4558-88AE-E16967A478A5}" dt="2024-07-08T15:23:07.883" v="3544" actId="20577"/>
          <ac:spMkLst>
            <pc:docMk/>
            <pc:sldMk cId="1207602197" sldId="285"/>
            <ac:spMk id="7" creationId="{1D01B0E5-E95E-9191-A140-A0B9DDE11520}"/>
          </ac:spMkLst>
        </pc:spChg>
        <pc:picChg chg="add mod">
          <ac:chgData name="DORIANA TRAETTO" userId="0256b84a-6c06-4405-93db-0a97fcb309a5" providerId="ADAL" clId="{81D58598-EF1E-4558-88AE-E16967A478A5}" dt="2024-07-08T14:23:20.057" v="2226"/>
          <ac:picMkLst>
            <pc:docMk/>
            <pc:sldMk cId="1207602197" sldId="285"/>
            <ac:picMk id="4" creationId="{D02D01DE-1CC3-7C2B-E4C0-082021D53F73}"/>
          </ac:picMkLst>
        </pc:picChg>
        <pc:picChg chg="add mod">
          <ac:chgData name="DORIANA TRAETTO" userId="0256b84a-6c06-4405-93db-0a97fcb309a5" providerId="ADAL" clId="{81D58598-EF1E-4558-88AE-E16967A478A5}" dt="2024-07-08T15:22:45.216" v="3508" actId="1076"/>
          <ac:picMkLst>
            <pc:docMk/>
            <pc:sldMk cId="1207602197" sldId="285"/>
            <ac:picMk id="5" creationId="{C31BBD73-B0F4-CD26-5F03-9B7F5C6D3745}"/>
          </ac:picMkLst>
        </pc:picChg>
        <pc:picChg chg="del">
          <ac:chgData name="DORIANA TRAETTO" userId="0256b84a-6c06-4405-93db-0a97fcb309a5" providerId="ADAL" clId="{81D58598-EF1E-4558-88AE-E16967A478A5}" dt="2024-07-08T14:23:19.797" v="2225" actId="478"/>
          <ac:picMkLst>
            <pc:docMk/>
            <pc:sldMk cId="1207602197" sldId="285"/>
            <ac:picMk id="13" creationId="{184EA960-168D-D994-D813-9022BB252615}"/>
          </ac:picMkLst>
        </pc:picChg>
      </pc:sldChg>
      <pc:sldChg chg="addSp delSp modSp add mod">
        <pc:chgData name="DORIANA TRAETTO" userId="0256b84a-6c06-4405-93db-0a97fcb309a5" providerId="ADAL" clId="{81D58598-EF1E-4558-88AE-E16967A478A5}" dt="2024-07-08T15:23:28.831" v="3549" actId="1076"/>
        <pc:sldMkLst>
          <pc:docMk/>
          <pc:sldMk cId="1249081082" sldId="286"/>
        </pc:sldMkLst>
        <pc:spChg chg="del">
          <ac:chgData name="DORIANA TRAETTO" userId="0256b84a-6c06-4405-93db-0a97fcb309a5" providerId="ADAL" clId="{81D58598-EF1E-4558-88AE-E16967A478A5}" dt="2024-07-08T15:23:22.991" v="3545" actId="478"/>
          <ac:spMkLst>
            <pc:docMk/>
            <pc:sldMk cId="1249081082" sldId="286"/>
            <ac:spMk id="3" creationId="{5196478F-4FF7-07CE-707B-3A01144DA98E}"/>
          </ac:spMkLst>
        </pc:spChg>
        <pc:spChg chg="add mod">
          <ac:chgData name="DORIANA TRAETTO" userId="0256b84a-6c06-4405-93db-0a97fcb309a5" providerId="ADAL" clId="{81D58598-EF1E-4558-88AE-E16967A478A5}" dt="2024-07-08T15:23:23.568" v="3546"/>
          <ac:spMkLst>
            <pc:docMk/>
            <pc:sldMk cId="1249081082" sldId="286"/>
            <ac:spMk id="6" creationId="{A4819EE2-FC66-4BE7-763B-00F4B6F21386}"/>
          </ac:spMkLst>
        </pc:spChg>
        <pc:spChg chg="add mod">
          <ac:chgData name="DORIANA TRAETTO" userId="0256b84a-6c06-4405-93db-0a97fcb309a5" providerId="ADAL" clId="{81D58598-EF1E-4558-88AE-E16967A478A5}" dt="2024-07-08T15:23:23.568" v="3546"/>
          <ac:spMkLst>
            <pc:docMk/>
            <pc:sldMk cId="1249081082" sldId="286"/>
            <ac:spMk id="7" creationId="{3B029BAC-C5E2-C321-33FE-58621E9DF917}"/>
          </ac:spMkLst>
        </pc:spChg>
        <pc:picChg chg="add mod">
          <ac:chgData name="DORIANA TRAETTO" userId="0256b84a-6c06-4405-93db-0a97fcb309a5" providerId="ADAL" clId="{81D58598-EF1E-4558-88AE-E16967A478A5}" dt="2024-07-08T14:23:22.495" v="2228"/>
          <ac:picMkLst>
            <pc:docMk/>
            <pc:sldMk cId="1249081082" sldId="286"/>
            <ac:picMk id="4" creationId="{1ECCECCA-37BF-9123-6670-3A0DB53F8EBA}"/>
          </ac:picMkLst>
        </pc:picChg>
        <pc:picChg chg="add mod">
          <ac:chgData name="DORIANA TRAETTO" userId="0256b84a-6c06-4405-93db-0a97fcb309a5" providerId="ADAL" clId="{81D58598-EF1E-4558-88AE-E16967A478A5}" dt="2024-07-08T15:23:28.831" v="3549" actId="1076"/>
          <ac:picMkLst>
            <pc:docMk/>
            <pc:sldMk cId="1249081082" sldId="286"/>
            <ac:picMk id="5" creationId="{19AB9BF9-0AC3-86CF-6652-874011384AB6}"/>
          </ac:picMkLst>
        </pc:picChg>
        <pc:picChg chg="del">
          <ac:chgData name="DORIANA TRAETTO" userId="0256b84a-6c06-4405-93db-0a97fcb309a5" providerId="ADAL" clId="{81D58598-EF1E-4558-88AE-E16967A478A5}" dt="2024-07-08T14:23:22.182" v="2227" actId="478"/>
          <ac:picMkLst>
            <pc:docMk/>
            <pc:sldMk cId="1249081082" sldId="286"/>
            <ac:picMk id="13" creationId="{184EA960-168D-D994-D813-9022BB252615}"/>
          </ac:picMkLst>
        </pc:picChg>
      </pc:sldChg>
      <pc:sldChg chg="addSp delSp modSp add mod">
        <pc:chgData name="DORIANA TRAETTO" userId="0256b84a-6c06-4405-93db-0a97fcb309a5" providerId="ADAL" clId="{81D58598-EF1E-4558-88AE-E16967A478A5}" dt="2024-07-08T15:53:41.020" v="3958" actId="14100"/>
        <pc:sldMkLst>
          <pc:docMk/>
          <pc:sldMk cId="85338423" sldId="287"/>
        </pc:sldMkLst>
        <pc:spChg chg="del">
          <ac:chgData name="DORIANA TRAETTO" userId="0256b84a-6c06-4405-93db-0a97fcb309a5" providerId="ADAL" clId="{81D58598-EF1E-4558-88AE-E16967A478A5}" dt="2024-07-08T15:23:58.249" v="3550" actId="478"/>
          <ac:spMkLst>
            <pc:docMk/>
            <pc:sldMk cId="85338423" sldId="287"/>
            <ac:spMk id="3" creationId="{5196478F-4FF7-07CE-707B-3A01144DA98E}"/>
          </ac:spMkLst>
        </pc:spChg>
        <pc:spChg chg="add mod">
          <ac:chgData name="DORIANA TRAETTO" userId="0256b84a-6c06-4405-93db-0a97fcb309a5" providerId="ADAL" clId="{81D58598-EF1E-4558-88AE-E16967A478A5}" dt="2024-07-08T15:23:58.496" v="3551"/>
          <ac:spMkLst>
            <pc:docMk/>
            <pc:sldMk cId="85338423" sldId="287"/>
            <ac:spMk id="7" creationId="{C651593D-D436-075C-3B74-AC135A452C18}"/>
          </ac:spMkLst>
        </pc:spChg>
        <pc:picChg chg="add mod">
          <ac:chgData name="DORIANA TRAETTO" userId="0256b84a-6c06-4405-93db-0a97fcb309a5" providerId="ADAL" clId="{81D58598-EF1E-4558-88AE-E16967A478A5}" dt="2024-07-08T14:23:25.080" v="2230"/>
          <ac:picMkLst>
            <pc:docMk/>
            <pc:sldMk cId="85338423" sldId="287"/>
            <ac:picMk id="4" creationId="{0A15ACC3-32EF-1B72-94DD-DDE8C92FCB1D}"/>
          </ac:picMkLst>
        </pc:picChg>
        <pc:picChg chg="add mod">
          <ac:chgData name="DORIANA TRAETTO" userId="0256b84a-6c06-4405-93db-0a97fcb309a5" providerId="ADAL" clId="{81D58598-EF1E-4558-88AE-E16967A478A5}" dt="2024-07-08T15:53:29.017" v="3955" actId="1076"/>
          <ac:picMkLst>
            <pc:docMk/>
            <pc:sldMk cId="85338423" sldId="287"/>
            <ac:picMk id="5" creationId="{28B4E175-3FF6-1653-D94B-2A0FA49EC9D5}"/>
          </ac:picMkLst>
        </pc:picChg>
        <pc:picChg chg="add mod modCrop">
          <ac:chgData name="DORIANA TRAETTO" userId="0256b84a-6c06-4405-93db-0a97fcb309a5" providerId="ADAL" clId="{81D58598-EF1E-4558-88AE-E16967A478A5}" dt="2024-07-08T15:53:41.020" v="3958" actId="14100"/>
          <ac:picMkLst>
            <pc:docMk/>
            <pc:sldMk cId="85338423" sldId="287"/>
            <ac:picMk id="6" creationId="{79889F41-BA48-A568-5BC0-D07228956B65}"/>
          </ac:picMkLst>
        </pc:picChg>
        <pc:picChg chg="del">
          <ac:chgData name="DORIANA TRAETTO" userId="0256b84a-6c06-4405-93db-0a97fcb309a5" providerId="ADAL" clId="{81D58598-EF1E-4558-88AE-E16967A478A5}" dt="2024-07-08T14:23:24.814" v="2229" actId="478"/>
          <ac:picMkLst>
            <pc:docMk/>
            <pc:sldMk cId="85338423" sldId="287"/>
            <ac:picMk id="13" creationId="{184EA960-168D-D994-D813-9022BB252615}"/>
          </ac:picMkLst>
        </pc:picChg>
      </pc:sldChg>
      <pc:sldChg chg="addSp delSp modSp add mod">
        <pc:chgData name="DORIANA TRAETTO" userId="0256b84a-6c06-4405-93db-0a97fcb309a5" providerId="ADAL" clId="{81D58598-EF1E-4558-88AE-E16967A478A5}" dt="2024-07-08T15:53:58.011" v="3963" actId="1076"/>
        <pc:sldMkLst>
          <pc:docMk/>
          <pc:sldMk cId="3125254953" sldId="288"/>
        </pc:sldMkLst>
        <pc:spChg chg="del">
          <ac:chgData name="DORIANA TRAETTO" userId="0256b84a-6c06-4405-93db-0a97fcb309a5" providerId="ADAL" clId="{81D58598-EF1E-4558-88AE-E16967A478A5}" dt="2024-07-08T15:24:34.850" v="3560" actId="478"/>
          <ac:spMkLst>
            <pc:docMk/>
            <pc:sldMk cId="3125254953" sldId="288"/>
            <ac:spMk id="3" creationId="{5196478F-4FF7-07CE-707B-3A01144DA98E}"/>
          </ac:spMkLst>
        </pc:spChg>
        <pc:spChg chg="add mod">
          <ac:chgData name="DORIANA TRAETTO" userId="0256b84a-6c06-4405-93db-0a97fcb309a5" providerId="ADAL" clId="{81D58598-EF1E-4558-88AE-E16967A478A5}" dt="2024-07-08T15:24:35.168" v="3561"/>
          <ac:spMkLst>
            <pc:docMk/>
            <pc:sldMk cId="3125254953" sldId="288"/>
            <ac:spMk id="7" creationId="{0A86BF32-B9D2-DD76-5EA8-4535F58F0DAC}"/>
          </ac:spMkLst>
        </pc:spChg>
        <pc:spChg chg="add mod">
          <ac:chgData name="DORIANA TRAETTO" userId="0256b84a-6c06-4405-93db-0a97fcb309a5" providerId="ADAL" clId="{81D58598-EF1E-4558-88AE-E16967A478A5}" dt="2024-07-08T15:24:35.168" v="3561"/>
          <ac:spMkLst>
            <pc:docMk/>
            <pc:sldMk cId="3125254953" sldId="288"/>
            <ac:spMk id="8" creationId="{970E29DC-6550-86A2-E906-A93EB34A248C}"/>
          </ac:spMkLst>
        </pc:spChg>
        <pc:picChg chg="add mod">
          <ac:chgData name="DORIANA TRAETTO" userId="0256b84a-6c06-4405-93db-0a97fcb309a5" providerId="ADAL" clId="{81D58598-EF1E-4558-88AE-E16967A478A5}" dt="2024-07-08T14:23:28.601" v="2232"/>
          <ac:picMkLst>
            <pc:docMk/>
            <pc:sldMk cId="3125254953" sldId="288"/>
            <ac:picMk id="4" creationId="{B79B8950-BF37-EEFE-EC40-36E5515A4200}"/>
          </ac:picMkLst>
        </pc:picChg>
        <pc:picChg chg="add mod modCrop">
          <ac:chgData name="DORIANA TRAETTO" userId="0256b84a-6c06-4405-93db-0a97fcb309a5" providerId="ADAL" clId="{81D58598-EF1E-4558-88AE-E16967A478A5}" dt="2024-07-08T15:53:56.839" v="3962" actId="1076"/>
          <ac:picMkLst>
            <pc:docMk/>
            <pc:sldMk cId="3125254953" sldId="288"/>
            <ac:picMk id="5" creationId="{D094458B-FF92-37E7-6E06-15F23AC8A938}"/>
          </ac:picMkLst>
        </pc:picChg>
        <pc:picChg chg="add mod modCrop">
          <ac:chgData name="DORIANA TRAETTO" userId="0256b84a-6c06-4405-93db-0a97fcb309a5" providerId="ADAL" clId="{81D58598-EF1E-4558-88AE-E16967A478A5}" dt="2024-07-08T15:53:58.011" v="3963" actId="1076"/>
          <ac:picMkLst>
            <pc:docMk/>
            <pc:sldMk cId="3125254953" sldId="288"/>
            <ac:picMk id="6" creationId="{D247D0CA-7325-40B2-4948-654F3272B70A}"/>
          </ac:picMkLst>
        </pc:picChg>
        <pc:picChg chg="del">
          <ac:chgData name="DORIANA TRAETTO" userId="0256b84a-6c06-4405-93db-0a97fcb309a5" providerId="ADAL" clId="{81D58598-EF1E-4558-88AE-E16967A478A5}" dt="2024-07-08T14:23:28.327" v="2231" actId="478"/>
          <ac:picMkLst>
            <pc:docMk/>
            <pc:sldMk cId="3125254953" sldId="288"/>
            <ac:picMk id="13" creationId="{184EA960-168D-D994-D813-9022BB252615}"/>
          </ac:picMkLst>
        </pc:picChg>
      </pc:sldChg>
      <pc:sldChg chg="addSp delSp modSp add mod">
        <pc:chgData name="DORIANA TRAETTO" userId="0256b84a-6c06-4405-93db-0a97fcb309a5" providerId="ADAL" clId="{81D58598-EF1E-4558-88AE-E16967A478A5}" dt="2024-07-08T15:26:19.933" v="3586" actId="1076"/>
        <pc:sldMkLst>
          <pc:docMk/>
          <pc:sldMk cId="256247216" sldId="289"/>
        </pc:sldMkLst>
        <pc:spChg chg="mod">
          <ac:chgData name="DORIANA TRAETTO" userId="0256b84a-6c06-4405-93db-0a97fcb309a5" providerId="ADAL" clId="{81D58598-EF1E-4558-88AE-E16967A478A5}" dt="2024-07-08T15:25:51.700" v="3581" actId="20577"/>
          <ac:spMkLst>
            <pc:docMk/>
            <pc:sldMk cId="256247216" sldId="289"/>
            <ac:spMk id="3" creationId="{5196478F-4FF7-07CE-707B-3A01144DA98E}"/>
          </ac:spMkLst>
        </pc:spChg>
        <pc:picChg chg="add mod">
          <ac:chgData name="DORIANA TRAETTO" userId="0256b84a-6c06-4405-93db-0a97fcb309a5" providerId="ADAL" clId="{81D58598-EF1E-4558-88AE-E16967A478A5}" dt="2024-07-08T14:23:30.941" v="2234"/>
          <ac:picMkLst>
            <pc:docMk/>
            <pc:sldMk cId="256247216" sldId="289"/>
            <ac:picMk id="4" creationId="{D3FC0380-52D0-E7B2-BABC-5B1FD237DA13}"/>
          </ac:picMkLst>
        </pc:picChg>
        <pc:picChg chg="add mod">
          <ac:chgData name="DORIANA TRAETTO" userId="0256b84a-6c06-4405-93db-0a97fcb309a5" providerId="ADAL" clId="{81D58598-EF1E-4558-88AE-E16967A478A5}" dt="2024-07-08T15:26:19.933" v="3586" actId="1076"/>
          <ac:picMkLst>
            <pc:docMk/>
            <pc:sldMk cId="256247216" sldId="289"/>
            <ac:picMk id="5" creationId="{34D6B599-6A3C-FB87-A7D2-3B4E2005E7B3}"/>
          </ac:picMkLst>
        </pc:picChg>
        <pc:picChg chg="del">
          <ac:chgData name="DORIANA TRAETTO" userId="0256b84a-6c06-4405-93db-0a97fcb309a5" providerId="ADAL" clId="{81D58598-EF1E-4558-88AE-E16967A478A5}" dt="2024-07-08T14:23:30.687" v="2233" actId="478"/>
          <ac:picMkLst>
            <pc:docMk/>
            <pc:sldMk cId="256247216" sldId="289"/>
            <ac:picMk id="13" creationId="{184EA960-168D-D994-D813-9022BB252615}"/>
          </ac:picMkLst>
        </pc:picChg>
      </pc:sldChg>
      <pc:sldChg chg="delSp add del setBg delDesignElem">
        <pc:chgData name="DORIANA TRAETTO" userId="0256b84a-6c06-4405-93db-0a97fcb309a5" providerId="ADAL" clId="{81D58598-EF1E-4558-88AE-E16967A478A5}" dt="2024-07-08T14:23:43.293" v="2235" actId="47"/>
        <pc:sldMkLst>
          <pc:docMk/>
          <pc:sldMk cId="3433814556" sldId="290"/>
        </pc:sldMkLst>
        <pc:spChg chg="del">
          <ac:chgData name="DORIANA TRAETTO" userId="0256b84a-6c06-4405-93db-0a97fcb309a5" providerId="ADAL" clId="{81D58598-EF1E-4558-88AE-E16967A478A5}" dt="2024-07-08T14:20:35.161" v="2139"/>
          <ac:spMkLst>
            <pc:docMk/>
            <pc:sldMk cId="3433814556" sldId="290"/>
            <ac:spMk id="41" creationId="{0DBF1ABE-8590-450D-BB49-BDDCCF3EEA9E}"/>
          </ac:spMkLst>
        </pc:spChg>
        <pc:spChg chg="del">
          <ac:chgData name="DORIANA TRAETTO" userId="0256b84a-6c06-4405-93db-0a97fcb309a5" providerId="ADAL" clId="{81D58598-EF1E-4558-88AE-E16967A478A5}" dt="2024-07-08T14:20:35.161" v="2139"/>
          <ac:spMkLst>
            <pc:docMk/>
            <pc:sldMk cId="3433814556" sldId="290"/>
            <ac:spMk id="43" creationId="{391F8D69-709A-4575-A393-B4C26481AF3B}"/>
          </ac:spMkLst>
        </pc:spChg>
        <pc:spChg chg="del">
          <ac:chgData name="DORIANA TRAETTO" userId="0256b84a-6c06-4405-93db-0a97fcb309a5" providerId="ADAL" clId="{81D58598-EF1E-4558-88AE-E16967A478A5}" dt="2024-07-08T14:20:35.161" v="2139"/>
          <ac:spMkLst>
            <pc:docMk/>
            <pc:sldMk cId="3433814556" sldId="290"/>
            <ac:spMk id="45" creationId="{C87A50C4-1191-461A-9E09-C8057F2AF01F}"/>
          </ac:spMkLst>
        </pc:spChg>
        <pc:spChg chg="del">
          <ac:chgData name="DORIANA TRAETTO" userId="0256b84a-6c06-4405-93db-0a97fcb309a5" providerId="ADAL" clId="{81D58598-EF1E-4558-88AE-E16967A478A5}" dt="2024-07-08T14:20:35.161" v="2139"/>
          <ac:spMkLst>
            <pc:docMk/>
            <pc:sldMk cId="3433814556" sldId="290"/>
            <ac:spMk id="47" creationId="{BC87DA9F-8DB2-4D48-8716-A928FBB8A5D2}"/>
          </ac:spMkLst>
        </pc:spChg>
        <pc:spChg chg="del">
          <ac:chgData name="DORIANA TRAETTO" userId="0256b84a-6c06-4405-93db-0a97fcb309a5" providerId="ADAL" clId="{81D58598-EF1E-4558-88AE-E16967A478A5}" dt="2024-07-08T14:20:35.161" v="2139"/>
          <ac:spMkLst>
            <pc:docMk/>
            <pc:sldMk cId="3433814556" sldId="290"/>
            <ac:spMk id="49" creationId="{195EA065-AC5D-431D-927E-87FF05884866}"/>
          </ac:spMkLst>
        </pc:spChg>
        <pc:spChg chg="del">
          <ac:chgData name="DORIANA TRAETTO" userId="0256b84a-6c06-4405-93db-0a97fcb309a5" providerId="ADAL" clId="{81D58598-EF1E-4558-88AE-E16967A478A5}" dt="2024-07-08T14:20:35.161" v="2139"/>
          <ac:spMkLst>
            <pc:docMk/>
            <pc:sldMk cId="3433814556" sldId="290"/>
            <ac:spMk id="51" creationId="{46934B3C-D73F-4CD0-95B1-0244D662D1C7}"/>
          </ac:spMkLst>
        </pc:spChg>
      </pc:sldChg>
      <pc:sldChg chg="addSp delSp modSp add mod modTransition">
        <pc:chgData name="DORIANA TRAETTO" userId="0256b84a-6c06-4405-93db-0a97fcb309a5" providerId="ADAL" clId="{81D58598-EF1E-4558-88AE-E16967A478A5}" dt="2024-07-08T15:38:11.223" v="3749"/>
        <pc:sldMkLst>
          <pc:docMk/>
          <pc:sldMk cId="317268089" sldId="291"/>
        </pc:sldMkLst>
        <pc:spChg chg="del">
          <ac:chgData name="DORIANA TRAETTO" userId="0256b84a-6c06-4405-93db-0a97fcb309a5" providerId="ADAL" clId="{81D58598-EF1E-4558-88AE-E16967A478A5}" dt="2024-07-08T15:26:33.414" v="3587" actId="478"/>
          <ac:spMkLst>
            <pc:docMk/>
            <pc:sldMk cId="317268089" sldId="291"/>
            <ac:spMk id="3" creationId="{5196478F-4FF7-07CE-707B-3A01144DA98E}"/>
          </ac:spMkLst>
        </pc:spChg>
        <pc:spChg chg="add mod">
          <ac:chgData name="DORIANA TRAETTO" userId="0256b84a-6c06-4405-93db-0a97fcb309a5" providerId="ADAL" clId="{81D58598-EF1E-4558-88AE-E16967A478A5}" dt="2024-07-08T15:26:46.607" v="3591"/>
          <ac:spMkLst>
            <pc:docMk/>
            <pc:sldMk cId="317268089" sldId="291"/>
            <ac:spMk id="5" creationId="{6A3036F3-DF07-534E-4702-1DAD0F25D3FB}"/>
          </ac:spMkLst>
        </pc:spChg>
        <pc:picChg chg="add mod">
          <ac:chgData name="DORIANA TRAETTO" userId="0256b84a-6c06-4405-93db-0a97fcb309a5" providerId="ADAL" clId="{81D58598-EF1E-4558-88AE-E16967A478A5}" dt="2024-07-08T15:26:52.395" v="3596" actId="1076"/>
          <ac:picMkLst>
            <pc:docMk/>
            <pc:sldMk cId="317268089" sldId="291"/>
            <ac:picMk id="4" creationId="{0533E101-BAB8-C8BC-DC95-3ACE755DCA6F}"/>
          </ac:picMkLst>
        </pc:picChg>
        <pc:picChg chg="add mod">
          <ac:chgData name="DORIANA TRAETTO" userId="0256b84a-6c06-4405-93db-0a97fcb309a5" providerId="ADAL" clId="{81D58598-EF1E-4558-88AE-E16967A478A5}" dt="2024-07-08T15:38:06.754" v="3747"/>
          <ac:picMkLst>
            <pc:docMk/>
            <pc:sldMk cId="317268089" sldId="291"/>
            <ac:picMk id="6" creationId="{83676DA0-8735-674A-2D8D-3FE7054D9D7A}"/>
          </ac:picMkLst>
        </pc:picChg>
        <pc:picChg chg="del">
          <ac:chgData name="DORIANA TRAETTO" userId="0256b84a-6c06-4405-93db-0a97fcb309a5" providerId="ADAL" clId="{81D58598-EF1E-4558-88AE-E16967A478A5}" dt="2024-07-08T15:38:06.405" v="3746" actId="478"/>
          <ac:picMkLst>
            <pc:docMk/>
            <pc:sldMk cId="317268089" sldId="291"/>
            <ac:picMk id="13" creationId="{184EA960-168D-D994-D813-9022BB252615}"/>
          </ac:picMkLst>
        </pc:picChg>
      </pc:sldChg>
      <pc:sldChg chg="addSp delSp modSp add mod">
        <pc:chgData name="DORIANA TRAETTO" userId="0256b84a-6c06-4405-93db-0a97fcb309a5" providerId="ADAL" clId="{81D58598-EF1E-4558-88AE-E16967A478A5}" dt="2024-07-10T13:27:33.623" v="4135" actId="20577"/>
        <pc:sldMkLst>
          <pc:docMk/>
          <pc:sldMk cId="2411476098" sldId="292"/>
        </pc:sldMkLst>
        <pc:spChg chg="del">
          <ac:chgData name="DORIANA TRAETTO" userId="0256b84a-6c06-4405-93db-0a97fcb309a5" providerId="ADAL" clId="{81D58598-EF1E-4558-88AE-E16967A478A5}" dt="2024-07-08T15:27:01.227" v="3597" actId="478"/>
          <ac:spMkLst>
            <pc:docMk/>
            <pc:sldMk cId="2411476098" sldId="292"/>
            <ac:spMk id="3" creationId="{5196478F-4FF7-07CE-707B-3A01144DA98E}"/>
          </ac:spMkLst>
        </pc:spChg>
        <pc:spChg chg="add mod">
          <ac:chgData name="DORIANA TRAETTO" userId="0256b84a-6c06-4405-93db-0a97fcb309a5" providerId="ADAL" clId="{81D58598-EF1E-4558-88AE-E16967A478A5}" dt="2024-07-10T13:27:33.623" v="4135" actId="20577"/>
          <ac:spMkLst>
            <pc:docMk/>
            <pc:sldMk cId="2411476098" sldId="292"/>
            <ac:spMk id="6" creationId="{D16DCACA-2538-AB41-E94C-9A25E0F6F7D0}"/>
          </ac:spMkLst>
        </pc:spChg>
        <pc:picChg chg="add mod">
          <ac:chgData name="DORIANA TRAETTO" userId="0256b84a-6c06-4405-93db-0a97fcb309a5" providerId="ADAL" clId="{81D58598-EF1E-4558-88AE-E16967A478A5}" dt="2024-07-08T14:28:06.839" v="2275" actId="14100"/>
          <ac:picMkLst>
            <pc:docMk/>
            <pc:sldMk cId="2411476098" sldId="292"/>
            <ac:picMk id="4" creationId="{44464AF6-FA8E-EA38-B326-0FB75B81CDF9}"/>
          </ac:picMkLst>
        </pc:picChg>
        <pc:picChg chg="add mod">
          <ac:chgData name="DORIANA TRAETTO" userId="0256b84a-6c06-4405-93db-0a97fcb309a5" providerId="ADAL" clId="{81D58598-EF1E-4558-88AE-E16967A478A5}" dt="2024-07-08T15:27:14.311" v="3604" actId="1076"/>
          <ac:picMkLst>
            <pc:docMk/>
            <pc:sldMk cId="2411476098" sldId="292"/>
            <ac:picMk id="5" creationId="{4483F6DB-5EF4-9128-8804-B2F1D0F8D9C6}"/>
          </ac:picMkLst>
        </pc:picChg>
        <pc:picChg chg="del">
          <ac:chgData name="DORIANA TRAETTO" userId="0256b84a-6c06-4405-93db-0a97fcb309a5" providerId="ADAL" clId="{81D58598-EF1E-4558-88AE-E16967A478A5}" dt="2024-07-08T14:27:59.439" v="2270" actId="478"/>
          <ac:picMkLst>
            <pc:docMk/>
            <pc:sldMk cId="2411476098" sldId="292"/>
            <ac:picMk id="13" creationId="{184EA960-168D-D994-D813-9022BB252615}"/>
          </ac:picMkLst>
        </pc:picChg>
      </pc:sldChg>
      <pc:sldChg chg="addSp delSp modSp add mod">
        <pc:chgData name="DORIANA TRAETTO" userId="0256b84a-6c06-4405-93db-0a97fcb309a5" providerId="ADAL" clId="{81D58598-EF1E-4558-88AE-E16967A478A5}" dt="2024-07-08T15:27:33.304" v="3610" actId="1076"/>
        <pc:sldMkLst>
          <pc:docMk/>
          <pc:sldMk cId="446731055" sldId="293"/>
        </pc:sldMkLst>
        <pc:spChg chg="del">
          <ac:chgData name="DORIANA TRAETTO" userId="0256b84a-6c06-4405-93db-0a97fcb309a5" providerId="ADAL" clId="{81D58598-EF1E-4558-88AE-E16967A478A5}" dt="2024-07-08T15:27:25.314" v="3605" actId="478"/>
          <ac:spMkLst>
            <pc:docMk/>
            <pc:sldMk cId="446731055" sldId="293"/>
            <ac:spMk id="3" creationId="{5196478F-4FF7-07CE-707B-3A01144DA98E}"/>
          </ac:spMkLst>
        </pc:spChg>
        <pc:spChg chg="add mod">
          <ac:chgData name="DORIANA TRAETTO" userId="0256b84a-6c06-4405-93db-0a97fcb309a5" providerId="ADAL" clId="{81D58598-EF1E-4558-88AE-E16967A478A5}" dt="2024-07-08T15:27:25.602" v="3606"/>
          <ac:spMkLst>
            <pc:docMk/>
            <pc:sldMk cId="446731055" sldId="293"/>
            <ac:spMk id="6" creationId="{9056460D-3408-E56B-87E3-B12E426248A7}"/>
          </ac:spMkLst>
        </pc:spChg>
        <pc:picChg chg="add mod">
          <ac:chgData name="DORIANA TRAETTO" userId="0256b84a-6c06-4405-93db-0a97fcb309a5" providerId="ADAL" clId="{81D58598-EF1E-4558-88AE-E16967A478A5}" dt="2024-07-08T14:28:13.114" v="2277"/>
          <ac:picMkLst>
            <pc:docMk/>
            <pc:sldMk cId="446731055" sldId="293"/>
            <ac:picMk id="4" creationId="{22138C25-6833-E615-D4AE-05A05FBBE2BC}"/>
          </ac:picMkLst>
        </pc:picChg>
        <pc:picChg chg="add mod">
          <ac:chgData name="DORIANA TRAETTO" userId="0256b84a-6c06-4405-93db-0a97fcb309a5" providerId="ADAL" clId="{81D58598-EF1E-4558-88AE-E16967A478A5}" dt="2024-07-08T15:27:33.304" v="3610" actId="1076"/>
          <ac:picMkLst>
            <pc:docMk/>
            <pc:sldMk cId="446731055" sldId="293"/>
            <ac:picMk id="5" creationId="{8B5BF986-DA30-40F2-9C35-B7B9B398463E}"/>
          </ac:picMkLst>
        </pc:picChg>
        <pc:picChg chg="del">
          <ac:chgData name="DORIANA TRAETTO" userId="0256b84a-6c06-4405-93db-0a97fcb309a5" providerId="ADAL" clId="{81D58598-EF1E-4558-88AE-E16967A478A5}" dt="2024-07-08T14:28:12.801" v="2276" actId="478"/>
          <ac:picMkLst>
            <pc:docMk/>
            <pc:sldMk cId="446731055" sldId="293"/>
            <ac:picMk id="13" creationId="{184EA960-168D-D994-D813-9022BB252615}"/>
          </ac:picMkLst>
        </pc:picChg>
      </pc:sldChg>
      <pc:sldChg chg="addSp delSp modSp add mod">
        <pc:chgData name="DORIANA TRAETTO" userId="0256b84a-6c06-4405-93db-0a97fcb309a5" providerId="ADAL" clId="{81D58598-EF1E-4558-88AE-E16967A478A5}" dt="2024-07-15T08:54:54.947" v="4165" actId="20577"/>
        <pc:sldMkLst>
          <pc:docMk/>
          <pc:sldMk cId="1930625919" sldId="294"/>
        </pc:sldMkLst>
        <pc:spChg chg="del">
          <ac:chgData name="DORIANA TRAETTO" userId="0256b84a-6c06-4405-93db-0a97fcb309a5" providerId="ADAL" clId="{81D58598-EF1E-4558-88AE-E16967A478A5}" dt="2024-07-08T15:27:49.946" v="3611" actId="478"/>
          <ac:spMkLst>
            <pc:docMk/>
            <pc:sldMk cId="1930625919" sldId="294"/>
            <ac:spMk id="3" creationId="{5196478F-4FF7-07CE-707B-3A01144DA98E}"/>
          </ac:spMkLst>
        </pc:spChg>
        <pc:spChg chg="add mod">
          <ac:chgData name="DORIANA TRAETTO" userId="0256b84a-6c06-4405-93db-0a97fcb309a5" providerId="ADAL" clId="{81D58598-EF1E-4558-88AE-E16967A478A5}" dt="2024-07-08T15:27:50.329" v="3612"/>
          <ac:spMkLst>
            <pc:docMk/>
            <pc:sldMk cId="1930625919" sldId="294"/>
            <ac:spMk id="7" creationId="{BBF9AC6B-8F8E-A61C-DEFA-A8B6C87449A3}"/>
          </ac:spMkLst>
        </pc:spChg>
        <pc:spChg chg="add mod">
          <ac:chgData name="DORIANA TRAETTO" userId="0256b84a-6c06-4405-93db-0a97fcb309a5" providerId="ADAL" clId="{81D58598-EF1E-4558-88AE-E16967A478A5}" dt="2024-07-15T08:54:54.947" v="4165" actId="20577"/>
          <ac:spMkLst>
            <pc:docMk/>
            <pc:sldMk cId="1930625919" sldId="294"/>
            <ac:spMk id="8" creationId="{FFFD7257-501E-4170-C4E4-2FEF14C567E9}"/>
          </ac:spMkLst>
        </pc:spChg>
        <pc:picChg chg="add mod">
          <ac:chgData name="DORIANA TRAETTO" userId="0256b84a-6c06-4405-93db-0a97fcb309a5" providerId="ADAL" clId="{81D58598-EF1E-4558-88AE-E16967A478A5}" dt="2024-07-08T14:28:15.858" v="2279"/>
          <ac:picMkLst>
            <pc:docMk/>
            <pc:sldMk cId="1930625919" sldId="294"/>
            <ac:picMk id="4" creationId="{5B300785-A87E-DBD0-0277-B717CFF5F214}"/>
          </ac:picMkLst>
        </pc:picChg>
        <pc:picChg chg="add mod">
          <ac:chgData name="DORIANA TRAETTO" userId="0256b84a-6c06-4405-93db-0a97fcb309a5" providerId="ADAL" clId="{81D58598-EF1E-4558-88AE-E16967A478A5}" dt="2024-07-08T15:54:07.521" v="3964" actId="1076"/>
          <ac:picMkLst>
            <pc:docMk/>
            <pc:sldMk cId="1930625919" sldId="294"/>
            <ac:picMk id="5" creationId="{00244E56-0610-F7E1-B5BF-B9477FA09F99}"/>
          </ac:picMkLst>
        </pc:picChg>
        <pc:picChg chg="add mod modCrop">
          <ac:chgData name="DORIANA TRAETTO" userId="0256b84a-6c06-4405-93db-0a97fcb309a5" providerId="ADAL" clId="{81D58598-EF1E-4558-88AE-E16967A478A5}" dt="2024-07-08T15:54:13.760" v="3967" actId="1076"/>
          <ac:picMkLst>
            <pc:docMk/>
            <pc:sldMk cId="1930625919" sldId="294"/>
            <ac:picMk id="6" creationId="{8387F8EB-F0E8-1DF4-19B7-51AF8A5931FB}"/>
          </ac:picMkLst>
        </pc:picChg>
        <pc:picChg chg="del">
          <ac:chgData name="DORIANA TRAETTO" userId="0256b84a-6c06-4405-93db-0a97fcb309a5" providerId="ADAL" clId="{81D58598-EF1E-4558-88AE-E16967A478A5}" dt="2024-07-08T14:28:15.595" v="2278" actId="478"/>
          <ac:picMkLst>
            <pc:docMk/>
            <pc:sldMk cId="1930625919" sldId="294"/>
            <ac:picMk id="13" creationId="{184EA960-168D-D994-D813-9022BB252615}"/>
          </ac:picMkLst>
        </pc:picChg>
      </pc:sldChg>
      <pc:sldChg chg="addSp delSp modSp add mod">
        <pc:chgData name="DORIANA TRAETTO" userId="0256b84a-6c06-4405-93db-0a97fcb309a5" providerId="ADAL" clId="{81D58598-EF1E-4558-88AE-E16967A478A5}" dt="2024-07-08T15:29:34.960" v="3646" actId="1076"/>
        <pc:sldMkLst>
          <pc:docMk/>
          <pc:sldMk cId="181604553" sldId="295"/>
        </pc:sldMkLst>
        <pc:spChg chg="del">
          <ac:chgData name="DORIANA TRAETTO" userId="0256b84a-6c06-4405-93db-0a97fcb309a5" providerId="ADAL" clId="{81D58598-EF1E-4558-88AE-E16967A478A5}" dt="2024-07-08T15:28:49.199" v="3628" actId="478"/>
          <ac:spMkLst>
            <pc:docMk/>
            <pc:sldMk cId="181604553" sldId="295"/>
            <ac:spMk id="3" creationId="{5196478F-4FF7-07CE-707B-3A01144DA98E}"/>
          </ac:spMkLst>
        </pc:spChg>
        <pc:spChg chg="add mod">
          <ac:chgData name="DORIANA TRAETTO" userId="0256b84a-6c06-4405-93db-0a97fcb309a5" providerId="ADAL" clId="{81D58598-EF1E-4558-88AE-E16967A478A5}" dt="2024-07-08T15:28:49.507" v="3629"/>
          <ac:spMkLst>
            <pc:docMk/>
            <pc:sldMk cId="181604553" sldId="295"/>
            <ac:spMk id="6" creationId="{DF6CB1CC-9A9A-734E-3CC9-1241C547B190}"/>
          </ac:spMkLst>
        </pc:spChg>
        <pc:spChg chg="add del mod">
          <ac:chgData name="DORIANA TRAETTO" userId="0256b84a-6c06-4405-93db-0a97fcb309a5" providerId="ADAL" clId="{81D58598-EF1E-4558-88AE-E16967A478A5}" dt="2024-07-08T15:29:17.264" v="3637" actId="478"/>
          <ac:spMkLst>
            <pc:docMk/>
            <pc:sldMk cId="181604553" sldId="295"/>
            <ac:spMk id="7" creationId="{4363D16A-F8F3-1A6F-BC79-D2D2AE329A0E}"/>
          </ac:spMkLst>
        </pc:spChg>
        <pc:spChg chg="del mod">
          <ac:chgData name="DORIANA TRAETTO" userId="0256b84a-6c06-4405-93db-0a97fcb309a5" providerId="ADAL" clId="{81D58598-EF1E-4558-88AE-E16967A478A5}" dt="2024-07-08T15:29:14.996" v="3636" actId="478"/>
          <ac:spMkLst>
            <pc:docMk/>
            <pc:sldMk cId="181604553" sldId="295"/>
            <ac:spMk id="12" creationId="{F000FC54-5897-4B44-709B-A7656287C4D2}"/>
          </ac:spMkLst>
        </pc:spChg>
        <pc:picChg chg="add mod">
          <ac:chgData name="DORIANA TRAETTO" userId="0256b84a-6c06-4405-93db-0a97fcb309a5" providerId="ADAL" clId="{81D58598-EF1E-4558-88AE-E16967A478A5}" dt="2024-07-08T14:28:18.320" v="2281"/>
          <ac:picMkLst>
            <pc:docMk/>
            <pc:sldMk cId="181604553" sldId="295"/>
            <ac:picMk id="4" creationId="{73744546-7BC0-8495-6D0D-559823212973}"/>
          </ac:picMkLst>
        </pc:picChg>
        <pc:picChg chg="add mod modCrop">
          <ac:chgData name="DORIANA TRAETTO" userId="0256b84a-6c06-4405-93db-0a97fcb309a5" providerId="ADAL" clId="{81D58598-EF1E-4558-88AE-E16967A478A5}" dt="2024-07-08T15:29:34.960" v="3646" actId="1076"/>
          <ac:picMkLst>
            <pc:docMk/>
            <pc:sldMk cId="181604553" sldId="295"/>
            <ac:picMk id="5" creationId="{98CF355D-1849-27C3-9B25-2781F3E3E595}"/>
          </ac:picMkLst>
        </pc:picChg>
        <pc:picChg chg="del">
          <ac:chgData name="DORIANA TRAETTO" userId="0256b84a-6c06-4405-93db-0a97fcb309a5" providerId="ADAL" clId="{81D58598-EF1E-4558-88AE-E16967A478A5}" dt="2024-07-08T14:28:18.019" v="2280" actId="478"/>
          <ac:picMkLst>
            <pc:docMk/>
            <pc:sldMk cId="181604553" sldId="295"/>
            <ac:picMk id="13" creationId="{184EA960-168D-D994-D813-9022BB252615}"/>
          </ac:picMkLst>
        </pc:picChg>
      </pc:sldChg>
      <pc:sldChg chg="addSp delSp modSp add mod">
        <pc:chgData name="DORIANA TRAETTO" userId="0256b84a-6c06-4405-93db-0a97fcb309a5" providerId="ADAL" clId="{81D58598-EF1E-4558-88AE-E16967A478A5}" dt="2024-07-08T15:30:20.318" v="3660" actId="1076"/>
        <pc:sldMkLst>
          <pc:docMk/>
          <pc:sldMk cId="3383718783" sldId="296"/>
        </pc:sldMkLst>
        <pc:spChg chg="del">
          <ac:chgData name="DORIANA TRAETTO" userId="0256b84a-6c06-4405-93db-0a97fcb309a5" providerId="ADAL" clId="{81D58598-EF1E-4558-88AE-E16967A478A5}" dt="2024-07-08T15:29:54.669" v="3647" actId="478"/>
          <ac:spMkLst>
            <pc:docMk/>
            <pc:sldMk cId="3383718783" sldId="296"/>
            <ac:spMk id="3" creationId="{5196478F-4FF7-07CE-707B-3A01144DA98E}"/>
          </ac:spMkLst>
        </pc:spChg>
        <pc:spChg chg="add mod">
          <ac:chgData name="DORIANA TRAETTO" userId="0256b84a-6c06-4405-93db-0a97fcb309a5" providerId="ADAL" clId="{81D58598-EF1E-4558-88AE-E16967A478A5}" dt="2024-07-08T15:29:54.992" v="3648"/>
          <ac:spMkLst>
            <pc:docMk/>
            <pc:sldMk cId="3383718783" sldId="296"/>
            <ac:spMk id="6" creationId="{53ACCA75-3E60-7F0E-BD2E-857AA168527C}"/>
          </ac:spMkLst>
        </pc:spChg>
        <pc:spChg chg="add mod">
          <ac:chgData name="DORIANA TRAETTO" userId="0256b84a-6c06-4405-93db-0a97fcb309a5" providerId="ADAL" clId="{81D58598-EF1E-4558-88AE-E16967A478A5}" dt="2024-07-08T15:30:15.773" v="3656" actId="20577"/>
          <ac:spMkLst>
            <pc:docMk/>
            <pc:sldMk cId="3383718783" sldId="296"/>
            <ac:spMk id="7" creationId="{72D36E57-48CA-EC1D-9E6B-93B72A5D193B}"/>
          </ac:spMkLst>
        </pc:spChg>
        <pc:picChg chg="add mod">
          <ac:chgData name="DORIANA TRAETTO" userId="0256b84a-6c06-4405-93db-0a97fcb309a5" providerId="ADAL" clId="{81D58598-EF1E-4558-88AE-E16967A478A5}" dt="2024-07-08T14:28:20.793" v="2283"/>
          <ac:picMkLst>
            <pc:docMk/>
            <pc:sldMk cId="3383718783" sldId="296"/>
            <ac:picMk id="4" creationId="{DEA12321-726E-85A3-57CA-C63404BFDA5D}"/>
          </ac:picMkLst>
        </pc:picChg>
        <pc:picChg chg="add mod">
          <ac:chgData name="DORIANA TRAETTO" userId="0256b84a-6c06-4405-93db-0a97fcb309a5" providerId="ADAL" clId="{81D58598-EF1E-4558-88AE-E16967A478A5}" dt="2024-07-08T15:30:20.318" v="3660" actId="1076"/>
          <ac:picMkLst>
            <pc:docMk/>
            <pc:sldMk cId="3383718783" sldId="296"/>
            <ac:picMk id="5" creationId="{E41E5FE7-FD24-1916-9E0C-B5D28BE03C68}"/>
          </ac:picMkLst>
        </pc:picChg>
        <pc:picChg chg="del">
          <ac:chgData name="DORIANA TRAETTO" userId="0256b84a-6c06-4405-93db-0a97fcb309a5" providerId="ADAL" clId="{81D58598-EF1E-4558-88AE-E16967A478A5}" dt="2024-07-08T14:28:20.532" v="2282" actId="478"/>
          <ac:picMkLst>
            <pc:docMk/>
            <pc:sldMk cId="3383718783" sldId="296"/>
            <ac:picMk id="13" creationId="{184EA960-168D-D994-D813-9022BB252615}"/>
          </ac:picMkLst>
        </pc:picChg>
      </pc:sldChg>
      <pc:sldChg chg="addSp delSp modSp add mod">
        <pc:chgData name="DORIANA TRAETTO" userId="0256b84a-6c06-4405-93db-0a97fcb309a5" providerId="ADAL" clId="{81D58598-EF1E-4558-88AE-E16967A478A5}" dt="2024-07-08T15:32:51.909" v="3686"/>
        <pc:sldMkLst>
          <pc:docMk/>
          <pc:sldMk cId="2179624037" sldId="297"/>
        </pc:sldMkLst>
        <pc:spChg chg="mod">
          <ac:chgData name="DORIANA TRAETTO" userId="0256b84a-6c06-4405-93db-0a97fcb309a5" providerId="ADAL" clId="{81D58598-EF1E-4558-88AE-E16967A478A5}" dt="2024-07-08T15:32:09.720" v="3679" actId="20577"/>
          <ac:spMkLst>
            <pc:docMk/>
            <pc:sldMk cId="2179624037" sldId="297"/>
            <ac:spMk id="3" creationId="{5196478F-4FF7-07CE-707B-3A01144DA98E}"/>
          </ac:spMkLst>
        </pc:spChg>
        <pc:spChg chg="add mod">
          <ac:chgData name="DORIANA TRAETTO" userId="0256b84a-6c06-4405-93db-0a97fcb309a5" providerId="ADAL" clId="{81D58598-EF1E-4558-88AE-E16967A478A5}" dt="2024-07-08T15:32:51.909" v="3686"/>
          <ac:spMkLst>
            <pc:docMk/>
            <pc:sldMk cId="2179624037" sldId="297"/>
            <ac:spMk id="7" creationId="{1CC4B167-8D9A-A77B-6647-96607C54EBCC}"/>
          </ac:spMkLst>
        </pc:spChg>
        <pc:picChg chg="add mod">
          <ac:chgData name="DORIANA TRAETTO" userId="0256b84a-6c06-4405-93db-0a97fcb309a5" providerId="ADAL" clId="{81D58598-EF1E-4558-88AE-E16967A478A5}" dt="2024-07-08T14:28:23.462" v="2285"/>
          <ac:picMkLst>
            <pc:docMk/>
            <pc:sldMk cId="2179624037" sldId="297"/>
            <ac:picMk id="4" creationId="{AA0F3D8B-F6B5-40BB-E91B-88DDB2ED7A5C}"/>
          </ac:picMkLst>
        </pc:picChg>
        <pc:picChg chg="add del mod">
          <ac:chgData name="DORIANA TRAETTO" userId="0256b84a-6c06-4405-93db-0a97fcb309a5" providerId="ADAL" clId="{81D58598-EF1E-4558-88AE-E16967A478A5}" dt="2024-07-08T15:31:55.869" v="3678" actId="478"/>
          <ac:picMkLst>
            <pc:docMk/>
            <pc:sldMk cId="2179624037" sldId="297"/>
            <ac:picMk id="5" creationId="{FECA0F40-5212-0C93-0422-3034968088E3}"/>
          </ac:picMkLst>
        </pc:picChg>
        <pc:picChg chg="add mod">
          <ac:chgData name="DORIANA TRAETTO" userId="0256b84a-6c06-4405-93db-0a97fcb309a5" providerId="ADAL" clId="{81D58598-EF1E-4558-88AE-E16967A478A5}" dt="2024-07-08T15:32:16.545" v="3681" actId="1076"/>
          <ac:picMkLst>
            <pc:docMk/>
            <pc:sldMk cId="2179624037" sldId="297"/>
            <ac:picMk id="6" creationId="{0D778CE6-8C49-E658-9BFE-BC3F5B6A93A4}"/>
          </ac:picMkLst>
        </pc:picChg>
        <pc:picChg chg="del">
          <ac:chgData name="DORIANA TRAETTO" userId="0256b84a-6c06-4405-93db-0a97fcb309a5" providerId="ADAL" clId="{81D58598-EF1E-4558-88AE-E16967A478A5}" dt="2024-07-08T14:28:23.207" v="2284" actId="478"/>
          <ac:picMkLst>
            <pc:docMk/>
            <pc:sldMk cId="2179624037" sldId="297"/>
            <ac:picMk id="13" creationId="{184EA960-168D-D994-D813-9022BB252615}"/>
          </ac:picMkLst>
        </pc:picChg>
      </pc:sldChg>
      <pc:sldChg chg="addSp delSp modSp add mod">
        <pc:chgData name="DORIANA TRAETTO" userId="0256b84a-6c06-4405-93db-0a97fcb309a5" providerId="ADAL" clId="{81D58598-EF1E-4558-88AE-E16967A478A5}" dt="2024-07-08T15:33:58.624" v="3690" actId="1076"/>
        <pc:sldMkLst>
          <pc:docMk/>
          <pc:sldMk cId="1864172834" sldId="298"/>
        </pc:sldMkLst>
        <pc:spChg chg="del">
          <ac:chgData name="DORIANA TRAETTO" userId="0256b84a-6c06-4405-93db-0a97fcb309a5" providerId="ADAL" clId="{81D58598-EF1E-4558-88AE-E16967A478A5}" dt="2024-07-08T15:32:24.618" v="3684" actId="478"/>
          <ac:spMkLst>
            <pc:docMk/>
            <pc:sldMk cId="1864172834" sldId="298"/>
            <ac:spMk id="3" creationId="{5196478F-4FF7-07CE-707B-3A01144DA98E}"/>
          </ac:spMkLst>
        </pc:spChg>
        <pc:spChg chg="add mod">
          <ac:chgData name="DORIANA TRAETTO" userId="0256b84a-6c06-4405-93db-0a97fcb309a5" providerId="ADAL" clId="{81D58598-EF1E-4558-88AE-E16967A478A5}" dt="2024-07-08T15:32:24.878" v="3685"/>
          <ac:spMkLst>
            <pc:docMk/>
            <pc:sldMk cId="1864172834" sldId="298"/>
            <ac:spMk id="6" creationId="{0F7B65FD-A91A-9564-2B3C-9C78B157A510}"/>
          </ac:spMkLst>
        </pc:spChg>
        <pc:spChg chg="add del mod">
          <ac:chgData name="DORIANA TRAETTO" userId="0256b84a-6c06-4405-93db-0a97fcb309a5" providerId="ADAL" clId="{81D58598-EF1E-4558-88AE-E16967A478A5}" dt="2024-07-08T15:33:50.976" v="3687" actId="478"/>
          <ac:spMkLst>
            <pc:docMk/>
            <pc:sldMk cId="1864172834" sldId="298"/>
            <ac:spMk id="7" creationId="{F81FA33C-8100-B1CD-568E-EAD25F52B130}"/>
          </ac:spMkLst>
        </pc:spChg>
        <pc:spChg chg="add mod">
          <ac:chgData name="DORIANA TRAETTO" userId="0256b84a-6c06-4405-93db-0a97fcb309a5" providerId="ADAL" clId="{81D58598-EF1E-4558-88AE-E16967A478A5}" dt="2024-07-08T15:33:51.329" v="3688"/>
          <ac:spMkLst>
            <pc:docMk/>
            <pc:sldMk cId="1864172834" sldId="298"/>
            <ac:spMk id="8" creationId="{27FF6A43-669A-8ABC-13F9-7673321B210F}"/>
          </ac:spMkLst>
        </pc:spChg>
        <pc:picChg chg="add mod">
          <ac:chgData name="DORIANA TRAETTO" userId="0256b84a-6c06-4405-93db-0a97fcb309a5" providerId="ADAL" clId="{81D58598-EF1E-4558-88AE-E16967A478A5}" dt="2024-07-08T14:28:25.910" v="2287"/>
          <ac:picMkLst>
            <pc:docMk/>
            <pc:sldMk cId="1864172834" sldId="298"/>
            <ac:picMk id="4" creationId="{58454658-7ADB-9E3C-9451-F408759699F1}"/>
          </ac:picMkLst>
        </pc:picChg>
        <pc:picChg chg="add mod">
          <ac:chgData name="DORIANA TRAETTO" userId="0256b84a-6c06-4405-93db-0a97fcb309a5" providerId="ADAL" clId="{81D58598-EF1E-4558-88AE-E16967A478A5}" dt="2024-07-08T15:33:58.624" v="3690" actId="1076"/>
          <ac:picMkLst>
            <pc:docMk/>
            <pc:sldMk cId="1864172834" sldId="298"/>
            <ac:picMk id="5" creationId="{9B2EEBE0-7406-198A-4AF8-D075B2BAE807}"/>
          </ac:picMkLst>
        </pc:picChg>
        <pc:picChg chg="del">
          <ac:chgData name="DORIANA TRAETTO" userId="0256b84a-6c06-4405-93db-0a97fcb309a5" providerId="ADAL" clId="{81D58598-EF1E-4558-88AE-E16967A478A5}" dt="2024-07-08T14:28:25.689" v="2286" actId="478"/>
          <ac:picMkLst>
            <pc:docMk/>
            <pc:sldMk cId="1864172834" sldId="298"/>
            <ac:picMk id="13" creationId="{184EA960-168D-D994-D813-9022BB252615}"/>
          </ac:picMkLst>
        </pc:picChg>
      </pc:sldChg>
      <pc:sldChg chg="addSp delSp modSp add mod">
        <pc:chgData name="DORIANA TRAETTO" userId="0256b84a-6c06-4405-93db-0a97fcb309a5" providerId="ADAL" clId="{81D58598-EF1E-4558-88AE-E16967A478A5}" dt="2024-07-08T15:54:31.384" v="3972" actId="1076"/>
        <pc:sldMkLst>
          <pc:docMk/>
          <pc:sldMk cId="2467853585" sldId="299"/>
        </pc:sldMkLst>
        <pc:spChg chg="del">
          <ac:chgData name="DORIANA TRAETTO" userId="0256b84a-6c06-4405-93db-0a97fcb309a5" providerId="ADAL" clId="{81D58598-EF1E-4558-88AE-E16967A478A5}" dt="2024-07-08T15:34:23.994" v="3691" actId="478"/>
          <ac:spMkLst>
            <pc:docMk/>
            <pc:sldMk cId="2467853585" sldId="299"/>
            <ac:spMk id="3" creationId="{5196478F-4FF7-07CE-707B-3A01144DA98E}"/>
          </ac:spMkLst>
        </pc:spChg>
        <pc:spChg chg="add mod">
          <ac:chgData name="DORIANA TRAETTO" userId="0256b84a-6c06-4405-93db-0a97fcb309a5" providerId="ADAL" clId="{81D58598-EF1E-4558-88AE-E16967A478A5}" dt="2024-07-08T15:34:24.278" v="3692"/>
          <ac:spMkLst>
            <pc:docMk/>
            <pc:sldMk cId="2467853585" sldId="299"/>
            <ac:spMk id="7" creationId="{AADDC142-7D93-AA55-6DBD-1514148C7A49}"/>
          </ac:spMkLst>
        </pc:spChg>
        <pc:spChg chg="add mod">
          <ac:chgData name="DORIANA TRAETTO" userId="0256b84a-6c06-4405-93db-0a97fcb309a5" providerId="ADAL" clId="{81D58598-EF1E-4558-88AE-E16967A478A5}" dt="2024-07-08T15:34:30.488" v="3699" actId="20577"/>
          <ac:spMkLst>
            <pc:docMk/>
            <pc:sldMk cId="2467853585" sldId="299"/>
            <ac:spMk id="8" creationId="{E9D10CD6-6D01-E110-7479-A2EB30CDDF82}"/>
          </ac:spMkLst>
        </pc:spChg>
        <pc:picChg chg="add mod">
          <ac:chgData name="DORIANA TRAETTO" userId="0256b84a-6c06-4405-93db-0a97fcb309a5" providerId="ADAL" clId="{81D58598-EF1E-4558-88AE-E16967A478A5}" dt="2024-07-08T14:28:30.012" v="2289"/>
          <ac:picMkLst>
            <pc:docMk/>
            <pc:sldMk cId="2467853585" sldId="299"/>
            <ac:picMk id="4" creationId="{5F0E91A3-2F74-2432-F8E0-2D4FAC3133A5}"/>
          </ac:picMkLst>
        </pc:picChg>
        <pc:picChg chg="add mod modCrop">
          <ac:chgData name="DORIANA TRAETTO" userId="0256b84a-6c06-4405-93db-0a97fcb309a5" providerId="ADAL" clId="{81D58598-EF1E-4558-88AE-E16967A478A5}" dt="2024-07-08T15:54:29.827" v="3971" actId="1076"/>
          <ac:picMkLst>
            <pc:docMk/>
            <pc:sldMk cId="2467853585" sldId="299"/>
            <ac:picMk id="5" creationId="{CF9205C7-3100-3E57-A068-2F37CC425269}"/>
          </ac:picMkLst>
        </pc:picChg>
        <pc:picChg chg="add mod modCrop">
          <ac:chgData name="DORIANA TRAETTO" userId="0256b84a-6c06-4405-93db-0a97fcb309a5" providerId="ADAL" clId="{81D58598-EF1E-4558-88AE-E16967A478A5}" dt="2024-07-08T15:54:31.384" v="3972" actId="1076"/>
          <ac:picMkLst>
            <pc:docMk/>
            <pc:sldMk cId="2467853585" sldId="299"/>
            <ac:picMk id="6" creationId="{EDBB09A1-E0F4-7826-80DE-5AB19EC2B8A5}"/>
          </ac:picMkLst>
        </pc:picChg>
        <pc:picChg chg="del">
          <ac:chgData name="DORIANA TRAETTO" userId="0256b84a-6c06-4405-93db-0a97fcb309a5" providerId="ADAL" clId="{81D58598-EF1E-4558-88AE-E16967A478A5}" dt="2024-07-08T14:28:29.700" v="2288" actId="478"/>
          <ac:picMkLst>
            <pc:docMk/>
            <pc:sldMk cId="2467853585" sldId="299"/>
            <ac:picMk id="13" creationId="{184EA960-168D-D994-D813-9022BB252615}"/>
          </ac:picMkLst>
        </pc:picChg>
      </pc:sldChg>
      <pc:sldChg chg="addSp delSp modSp add del mod">
        <pc:chgData name="DORIANA TRAETTO" userId="0256b84a-6c06-4405-93db-0a97fcb309a5" providerId="ADAL" clId="{81D58598-EF1E-4558-88AE-E16967A478A5}" dt="2024-07-08T15:35:32.911" v="3712" actId="47"/>
        <pc:sldMkLst>
          <pc:docMk/>
          <pc:sldMk cId="3832121826" sldId="300"/>
        </pc:sldMkLst>
        <pc:picChg chg="add mod">
          <ac:chgData name="DORIANA TRAETTO" userId="0256b84a-6c06-4405-93db-0a97fcb309a5" providerId="ADAL" clId="{81D58598-EF1E-4558-88AE-E16967A478A5}" dt="2024-07-08T14:28:32.632" v="2291"/>
          <ac:picMkLst>
            <pc:docMk/>
            <pc:sldMk cId="3832121826" sldId="300"/>
            <ac:picMk id="4" creationId="{B3A10804-0FA2-E83E-2B02-93C52F633BF8}"/>
          </ac:picMkLst>
        </pc:picChg>
        <pc:picChg chg="del">
          <ac:chgData name="DORIANA TRAETTO" userId="0256b84a-6c06-4405-93db-0a97fcb309a5" providerId="ADAL" clId="{81D58598-EF1E-4558-88AE-E16967A478A5}" dt="2024-07-08T14:28:32.344" v="2290" actId="478"/>
          <ac:picMkLst>
            <pc:docMk/>
            <pc:sldMk cId="3832121826" sldId="300"/>
            <ac:picMk id="13" creationId="{184EA960-168D-D994-D813-9022BB252615}"/>
          </ac:picMkLst>
        </pc:picChg>
      </pc:sldChg>
      <pc:sldChg chg="addSp delSp modSp add mod">
        <pc:chgData name="DORIANA TRAETTO" userId="0256b84a-6c06-4405-93db-0a97fcb309a5" providerId="ADAL" clId="{81D58598-EF1E-4558-88AE-E16967A478A5}" dt="2024-07-08T15:36:21.723" v="3731" actId="1076"/>
        <pc:sldMkLst>
          <pc:docMk/>
          <pc:sldMk cId="563778738" sldId="301"/>
        </pc:sldMkLst>
        <pc:spChg chg="del">
          <ac:chgData name="DORIANA TRAETTO" userId="0256b84a-6c06-4405-93db-0a97fcb309a5" providerId="ADAL" clId="{81D58598-EF1E-4558-88AE-E16967A478A5}" dt="2024-07-08T15:35:42.880" v="3713" actId="478"/>
          <ac:spMkLst>
            <pc:docMk/>
            <pc:sldMk cId="563778738" sldId="301"/>
            <ac:spMk id="3" creationId="{5196478F-4FF7-07CE-707B-3A01144DA98E}"/>
          </ac:spMkLst>
        </pc:spChg>
        <pc:spChg chg="add mod">
          <ac:chgData name="DORIANA TRAETTO" userId="0256b84a-6c06-4405-93db-0a97fcb309a5" providerId="ADAL" clId="{81D58598-EF1E-4558-88AE-E16967A478A5}" dt="2024-07-08T15:35:43.138" v="3714"/>
          <ac:spMkLst>
            <pc:docMk/>
            <pc:sldMk cId="563778738" sldId="301"/>
            <ac:spMk id="7" creationId="{91A959CE-2F61-674B-E6DE-5B4DEDC54CAA}"/>
          </ac:spMkLst>
        </pc:spChg>
        <pc:spChg chg="add mod">
          <ac:chgData name="DORIANA TRAETTO" userId="0256b84a-6c06-4405-93db-0a97fcb309a5" providerId="ADAL" clId="{81D58598-EF1E-4558-88AE-E16967A478A5}" dt="2024-07-08T15:35:43.138" v="3714"/>
          <ac:spMkLst>
            <pc:docMk/>
            <pc:sldMk cId="563778738" sldId="301"/>
            <ac:spMk id="8" creationId="{9B732BA3-AAD1-F24C-D6D8-352621D0B058}"/>
          </ac:spMkLst>
        </pc:spChg>
        <pc:picChg chg="add mod">
          <ac:chgData name="DORIANA TRAETTO" userId="0256b84a-6c06-4405-93db-0a97fcb309a5" providerId="ADAL" clId="{81D58598-EF1E-4558-88AE-E16967A478A5}" dt="2024-07-08T14:28:35.334" v="2293"/>
          <ac:picMkLst>
            <pc:docMk/>
            <pc:sldMk cId="563778738" sldId="301"/>
            <ac:picMk id="4" creationId="{3FEDDB67-8AF7-3FB6-DBD1-A59D58E030C1}"/>
          </ac:picMkLst>
        </pc:picChg>
        <pc:picChg chg="add mod modCrop">
          <ac:chgData name="DORIANA TRAETTO" userId="0256b84a-6c06-4405-93db-0a97fcb309a5" providerId="ADAL" clId="{81D58598-EF1E-4558-88AE-E16967A478A5}" dt="2024-07-08T15:36:21.723" v="3731" actId="1076"/>
          <ac:picMkLst>
            <pc:docMk/>
            <pc:sldMk cId="563778738" sldId="301"/>
            <ac:picMk id="5" creationId="{415BFD65-2854-3D7C-E4A7-B1CE180249B7}"/>
          </ac:picMkLst>
        </pc:picChg>
        <pc:picChg chg="add mod modCrop">
          <ac:chgData name="DORIANA TRAETTO" userId="0256b84a-6c06-4405-93db-0a97fcb309a5" providerId="ADAL" clId="{81D58598-EF1E-4558-88AE-E16967A478A5}" dt="2024-07-08T15:36:18.509" v="3729" actId="1076"/>
          <ac:picMkLst>
            <pc:docMk/>
            <pc:sldMk cId="563778738" sldId="301"/>
            <ac:picMk id="6" creationId="{793EDF46-9660-6A35-5563-9F8A70B51D3D}"/>
          </ac:picMkLst>
        </pc:picChg>
        <pc:picChg chg="del">
          <ac:chgData name="DORIANA TRAETTO" userId="0256b84a-6c06-4405-93db-0a97fcb309a5" providerId="ADAL" clId="{81D58598-EF1E-4558-88AE-E16967A478A5}" dt="2024-07-08T14:28:35.077" v="2292" actId="478"/>
          <ac:picMkLst>
            <pc:docMk/>
            <pc:sldMk cId="563778738" sldId="301"/>
            <ac:picMk id="13" creationId="{184EA960-168D-D994-D813-9022BB252615}"/>
          </ac:picMkLst>
        </pc:picChg>
      </pc:sldChg>
      <pc:sldChg chg="addSp delSp modSp add mod">
        <pc:chgData name="DORIANA TRAETTO" userId="0256b84a-6c06-4405-93db-0a97fcb309a5" providerId="ADAL" clId="{81D58598-EF1E-4558-88AE-E16967A478A5}" dt="2024-07-08T15:36:49.571" v="3736" actId="1076"/>
        <pc:sldMkLst>
          <pc:docMk/>
          <pc:sldMk cId="1620892368" sldId="302"/>
        </pc:sldMkLst>
        <pc:spChg chg="mod">
          <ac:chgData name="DORIANA TRAETTO" userId="0256b84a-6c06-4405-93db-0a97fcb309a5" providerId="ADAL" clId="{81D58598-EF1E-4558-88AE-E16967A478A5}" dt="2024-07-08T15:36:34.368" v="3734" actId="20577"/>
          <ac:spMkLst>
            <pc:docMk/>
            <pc:sldMk cId="1620892368" sldId="302"/>
            <ac:spMk id="3" creationId="{5196478F-4FF7-07CE-707B-3A01144DA98E}"/>
          </ac:spMkLst>
        </pc:spChg>
        <pc:spChg chg="del">
          <ac:chgData name="DORIANA TRAETTO" userId="0256b84a-6c06-4405-93db-0a97fcb309a5" providerId="ADAL" clId="{81D58598-EF1E-4558-88AE-E16967A478A5}" dt="2024-07-08T15:36:39.347" v="3735" actId="478"/>
          <ac:spMkLst>
            <pc:docMk/>
            <pc:sldMk cId="1620892368" sldId="302"/>
            <ac:spMk id="14" creationId="{240814F8-8A6F-199D-6063-75A95FF790CB}"/>
          </ac:spMkLst>
        </pc:spChg>
        <pc:picChg chg="add mod">
          <ac:chgData name="DORIANA TRAETTO" userId="0256b84a-6c06-4405-93db-0a97fcb309a5" providerId="ADAL" clId="{81D58598-EF1E-4558-88AE-E16967A478A5}" dt="2024-07-08T14:28:37.919" v="2295"/>
          <ac:picMkLst>
            <pc:docMk/>
            <pc:sldMk cId="1620892368" sldId="302"/>
            <ac:picMk id="4" creationId="{186AA33E-91E4-3F09-4D47-1AC38798F052}"/>
          </ac:picMkLst>
        </pc:picChg>
        <pc:picChg chg="add mod">
          <ac:chgData name="DORIANA TRAETTO" userId="0256b84a-6c06-4405-93db-0a97fcb309a5" providerId="ADAL" clId="{81D58598-EF1E-4558-88AE-E16967A478A5}" dt="2024-07-08T15:36:49.571" v="3736" actId="1076"/>
          <ac:picMkLst>
            <pc:docMk/>
            <pc:sldMk cId="1620892368" sldId="302"/>
            <ac:picMk id="5" creationId="{4BE9F83F-6446-7921-F7AD-205B7812E42E}"/>
          </ac:picMkLst>
        </pc:picChg>
        <pc:picChg chg="del">
          <ac:chgData name="DORIANA TRAETTO" userId="0256b84a-6c06-4405-93db-0a97fcb309a5" providerId="ADAL" clId="{81D58598-EF1E-4558-88AE-E16967A478A5}" dt="2024-07-08T14:28:37.691" v="2294" actId="478"/>
          <ac:picMkLst>
            <pc:docMk/>
            <pc:sldMk cId="1620892368" sldId="302"/>
            <ac:picMk id="13" creationId="{184EA960-168D-D994-D813-9022BB252615}"/>
          </ac:picMkLst>
        </pc:picChg>
      </pc:sldChg>
      <pc:sldChg chg="delSp add del setBg delDesignElem">
        <pc:chgData name="DORIANA TRAETTO" userId="0256b84a-6c06-4405-93db-0a97fcb309a5" providerId="ADAL" clId="{81D58598-EF1E-4558-88AE-E16967A478A5}" dt="2024-07-08T14:28:46.975" v="2296" actId="47"/>
        <pc:sldMkLst>
          <pc:docMk/>
          <pc:sldMk cId="296661109" sldId="303"/>
        </pc:sldMkLst>
        <pc:spChg chg="del">
          <ac:chgData name="DORIANA TRAETTO" userId="0256b84a-6c06-4405-93db-0a97fcb309a5" providerId="ADAL" clId="{81D58598-EF1E-4558-88AE-E16967A478A5}" dt="2024-07-08T14:20:38.519" v="2141"/>
          <ac:spMkLst>
            <pc:docMk/>
            <pc:sldMk cId="296661109" sldId="303"/>
            <ac:spMk id="41" creationId="{0DBF1ABE-8590-450D-BB49-BDDCCF3EEA9E}"/>
          </ac:spMkLst>
        </pc:spChg>
        <pc:spChg chg="del">
          <ac:chgData name="DORIANA TRAETTO" userId="0256b84a-6c06-4405-93db-0a97fcb309a5" providerId="ADAL" clId="{81D58598-EF1E-4558-88AE-E16967A478A5}" dt="2024-07-08T14:20:38.519" v="2141"/>
          <ac:spMkLst>
            <pc:docMk/>
            <pc:sldMk cId="296661109" sldId="303"/>
            <ac:spMk id="43" creationId="{391F8D69-709A-4575-A393-B4C26481AF3B}"/>
          </ac:spMkLst>
        </pc:spChg>
        <pc:spChg chg="del">
          <ac:chgData name="DORIANA TRAETTO" userId="0256b84a-6c06-4405-93db-0a97fcb309a5" providerId="ADAL" clId="{81D58598-EF1E-4558-88AE-E16967A478A5}" dt="2024-07-08T14:20:38.519" v="2141"/>
          <ac:spMkLst>
            <pc:docMk/>
            <pc:sldMk cId="296661109" sldId="303"/>
            <ac:spMk id="45" creationId="{C87A50C4-1191-461A-9E09-C8057F2AF01F}"/>
          </ac:spMkLst>
        </pc:spChg>
        <pc:spChg chg="del">
          <ac:chgData name="DORIANA TRAETTO" userId="0256b84a-6c06-4405-93db-0a97fcb309a5" providerId="ADAL" clId="{81D58598-EF1E-4558-88AE-E16967A478A5}" dt="2024-07-08T14:20:38.519" v="2141"/>
          <ac:spMkLst>
            <pc:docMk/>
            <pc:sldMk cId="296661109" sldId="303"/>
            <ac:spMk id="47" creationId="{BC87DA9F-8DB2-4D48-8716-A928FBB8A5D2}"/>
          </ac:spMkLst>
        </pc:spChg>
        <pc:spChg chg="del">
          <ac:chgData name="DORIANA TRAETTO" userId="0256b84a-6c06-4405-93db-0a97fcb309a5" providerId="ADAL" clId="{81D58598-EF1E-4558-88AE-E16967A478A5}" dt="2024-07-08T14:20:38.519" v="2141"/>
          <ac:spMkLst>
            <pc:docMk/>
            <pc:sldMk cId="296661109" sldId="303"/>
            <ac:spMk id="49" creationId="{195EA065-AC5D-431D-927E-87FF05884866}"/>
          </ac:spMkLst>
        </pc:spChg>
        <pc:spChg chg="del">
          <ac:chgData name="DORIANA TRAETTO" userId="0256b84a-6c06-4405-93db-0a97fcb309a5" providerId="ADAL" clId="{81D58598-EF1E-4558-88AE-E16967A478A5}" dt="2024-07-08T14:20:38.519" v="2141"/>
          <ac:spMkLst>
            <pc:docMk/>
            <pc:sldMk cId="296661109" sldId="303"/>
            <ac:spMk id="51" creationId="{46934B3C-D73F-4CD0-95B1-0244D662D1C7}"/>
          </ac:spMkLst>
        </pc:spChg>
      </pc:sldChg>
      <pc:sldChg chg="add del">
        <pc:chgData name="DORIANA TRAETTO" userId="0256b84a-6c06-4405-93db-0a97fcb309a5" providerId="ADAL" clId="{81D58598-EF1E-4558-88AE-E16967A478A5}" dt="2024-07-08T14:45:37.092" v="2576" actId="2696"/>
        <pc:sldMkLst>
          <pc:docMk/>
          <pc:sldMk cId="4137276222" sldId="304"/>
        </pc:sldMkLst>
      </pc:sldChg>
      <pc:sldChg chg="addSp delSp modSp add mod modTransition">
        <pc:chgData name="DORIANA TRAETTO" userId="0256b84a-6c06-4405-93db-0a97fcb309a5" providerId="ADAL" clId="{81D58598-EF1E-4558-88AE-E16967A478A5}" dt="2024-07-08T15:55:59.464" v="3990" actId="27636"/>
        <pc:sldMkLst>
          <pc:docMk/>
          <pc:sldMk cId="2570300133" sldId="305"/>
        </pc:sldMkLst>
        <pc:spChg chg="mod">
          <ac:chgData name="DORIANA TRAETTO" userId="0256b84a-6c06-4405-93db-0a97fcb309a5" providerId="ADAL" clId="{81D58598-EF1E-4558-88AE-E16967A478A5}" dt="2024-07-08T15:55:59.464" v="3990" actId="27636"/>
          <ac:spMkLst>
            <pc:docMk/>
            <pc:sldMk cId="2570300133" sldId="305"/>
            <ac:spMk id="3" creationId="{5196478F-4FF7-07CE-707B-3A01144DA98E}"/>
          </ac:spMkLst>
        </pc:spChg>
        <pc:picChg chg="add mod">
          <ac:chgData name="DORIANA TRAETTO" userId="0256b84a-6c06-4405-93db-0a97fcb309a5" providerId="ADAL" clId="{81D58598-EF1E-4558-88AE-E16967A478A5}" dt="2024-07-08T14:29:51.797" v="2337" actId="1076"/>
          <ac:picMkLst>
            <pc:docMk/>
            <pc:sldMk cId="2570300133" sldId="305"/>
            <ac:picMk id="4" creationId="{AC89FEA2-D20E-A8CC-7019-2189316D083B}"/>
          </ac:picMkLst>
        </pc:picChg>
        <pc:picChg chg="del">
          <ac:chgData name="DORIANA TRAETTO" userId="0256b84a-6c06-4405-93db-0a97fcb309a5" providerId="ADAL" clId="{81D58598-EF1E-4558-88AE-E16967A478A5}" dt="2024-07-08T14:29:44.385" v="2334" actId="478"/>
          <ac:picMkLst>
            <pc:docMk/>
            <pc:sldMk cId="2570300133" sldId="305"/>
            <ac:picMk id="13" creationId="{184EA960-168D-D994-D813-9022BB252615}"/>
          </ac:picMkLst>
        </pc:picChg>
      </pc:sldChg>
      <pc:sldChg chg="addSp delSp modSp add mod">
        <pc:chgData name="DORIANA TRAETTO" userId="0256b84a-6c06-4405-93db-0a97fcb309a5" providerId="ADAL" clId="{81D58598-EF1E-4558-88AE-E16967A478A5}" dt="2024-07-08T15:56:13.323" v="3992" actId="255"/>
        <pc:sldMkLst>
          <pc:docMk/>
          <pc:sldMk cId="1975658558" sldId="306"/>
        </pc:sldMkLst>
        <pc:spChg chg="mod">
          <ac:chgData name="DORIANA TRAETTO" userId="0256b84a-6c06-4405-93db-0a97fcb309a5" providerId="ADAL" clId="{81D58598-EF1E-4558-88AE-E16967A478A5}" dt="2024-07-08T15:56:13.323" v="3992" actId="255"/>
          <ac:spMkLst>
            <pc:docMk/>
            <pc:sldMk cId="1975658558" sldId="306"/>
            <ac:spMk id="3" creationId="{5196478F-4FF7-07CE-707B-3A01144DA98E}"/>
          </ac:spMkLst>
        </pc:spChg>
        <pc:picChg chg="add mod">
          <ac:chgData name="DORIANA TRAETTO" userId="0256b84a-6c06-4405-93db-0a97fcb309a5" providerId="ADAL" clId="{81D58598-EF1E-4558-88AE-E16967A478A5}" dt="2024-07-08T14:29:59.297" v="2339"/>
          <ac:picMkLst>
            <pc:docMk/>
            <pc:sldMk cId="1975658558" sldId="306"/>
            <ac:picMk id="4" creationId="{5A364CC5-A09E-71A0-936D-253A2006FDC3}"/>
          </ac:picMkLst>
        </pc:picChg>
        <pc:picChg chg="del">
          <ac:chgData name="DORIANA TRAETTO" userId="0256b84a-6c06-4405-93db-0a97fcb309a5" providerId="ADAL" clId="{81D58598-EF1E-4558-88AE-E16967A478A5}" dt="2024-07-08T14:29:59.047" v="2338" actId="478"/>
          <ac:picMkLst>
            <pc:docMk/>
            <pc:sldMk cId="1975658558" sldId="306"/>
            <ac:picMk id="13" creationId="{184EA960-168D-D994-D813-9022BB252615}"/>
          </ac:picMkLst>
        </pc:picChg>
      </pc:sldChg>
      <pc:sldChg chg="addSp delSp modSp add mod">
        <pc:chgData name="DORIANA TRAETTO" userId="0256b84a-6c06-4405-93db-0a97fcb309a5" providerId="ADAL" clId="{81D58598-EF1E-4558-88AE-E16967A478A5}" dt="2024-07-08T16:03:24.779" v="4113" actId="20577"/>
        <pc:sldMkLst>
          <pc:docMk/>
          <pc:sldMk cId="1180941488" sldId="307"/>
        </pc:sldMkLst>
        <pc:spChg chg="mod">
          <ac:chgData name="DORIANA TRAETTO" userId="0256b84a-6c06-4405-93db-0a97fcb309a5" providerId="ADAL" clId="{81D58598-EF1E-4558-88AE-E16967A478A5}" dt="2024-07-08T15:56:17.758" v="3993" actId="20577"/>
          <ac:spMkLst>
            <pc:docMk/>
            <pc:sldMk cId="1180941488" sldId="307"/>
            <ac:spMk id="3" creationId="{5196478F-4FF7-07CE-707B-3A01144DA98E}"/>
          </ac:spMkLst>
        </pc:spChg>
        <pc:spChg chg="mod">
          <ac:chgData name="DORIANA TRAETTO" userId="0256b84a-6c06-4405-93db-0a97fcb309a5" providerId="ADAL" clId="{81D58598-EF1E-4558-88AE-E16967A478A5}" dt="2024-07-08T16:03:24.779" v="4113" actId="20577"/>
          <ac:spMkLst>
            <pc:docMk/>
            <pc:sldMk cId="1180941488" sldId="307"/>
            <ac:spMk id="7" creationId="{AF18553F-DE74-5D06-F119-ABB3CE7BA766}"/>
          </ac:spMkLst>
        </pc:spChg>
        <pc:picChg chg="add mod">
          <ac:chgData name="DORIANA TRAETTO" userId="0256b84a-6c06-4405-93db-0a97fcb309a5" providerId="ADAL" clId="{81D58598-EF1E-4558-88AE-E16967A478A5}" dt="2024-07-08T14:30:02.496" v="2341"/>
          <ac:picMkLst>
            <pc:docMk/>
            <pc:sldMk cId="1180941488" sldId="307"/>
            <ac:picMk id="4" creationId="{D346565B-DC4E-736A-4B0F-7F55856FC896}"/>
          </ac:picMkLst>
        </pc:picChg>
        <pc:picChg chg="mod">
          <ac:chgData name="DORIANA TRAETTO" userId="0256b84a-6c06-4405-93db-0a97fcb309a5" providerId="ADAL" clId="{81D58598-EF1E-4558-88AE-E16967A478A5}" dt="2024-07-08T15:54:45.207" v="3973" actId="1076"/>
          <ac:picMkLst>
            <pc:docMk/>
            <pc:sldMk cId="1180941488" sldId="307"/>
            <ac:picMk id="5" creationId="{53E01E68-FD9F-360C-4268-E85E80B97DD4}"/>
          </ac:picMkLst>
        </pc:picChg>
        <pc:picChg chg="mod modCrop">
          <ac:chgData name="DORIANA TRAETTO" userId="0256b84a-6c06-4405-93db-0a97fcb309a5" providerId="ADAL" clId="{81D58598-EF1E-4558-88AE-E16967A478A5}" dt="2024-07-08T15:55:01.368" v="3977" actId="14100"/>
          <ac:picMkLst>
            <pc:docMk/>
            <pc:sldMk cId="1180941488" sldId="307"/>
            <ac:picMk id="6" creationId="{52C55560-3606-3170-9E0B-64375285CB5D}"/>
          </ac:picMkLst>
        </pc:picChg>
        <pc:picChg chg="del">
          <ac:chgData name="DORIANA TRAETTO" userId="0256b84a-6c06-4405-93db-0a97fcb309a5" providerId="ADAL" clId="{81D58598-EF1E-4558-88AE-E16967A478A5}" dt="2024-07-08T14:30:02.216" v="2340" actId="478"/>
          <ac:picMkLst>
            <pc:docMk/>
            <pc:sldMk cId="1180941488" sldId="307"/>
            <ac:picMk id="13" creationId="{184EA960-168D-D994-D813-9022BB252615}"/>
          </ac:picMkLst>
        </pc:picChg>
      </pc:sldChg>
      <pc:sldChg chg="addSp delSp modSp add mod">
        <pc:chgData name="DORIANA TRAETTO" userId="0256b84a-6c06-4405-93db-0a97fcb309a5" providerId="ADAL" clId="{81D58598-EF1E-4558-88AE-E16967A478A5}" dt="2024-07-08T14:30:06.151" v="2343"/>
        <pc:sldMkLst>
          <pc:docMk/>
          <pc:sldMk cId="574404232" sldId="308"/>
        </pc:sldMkLst>
        <pc:picChg chg="add mod">
          <ac:chgData name="DORIANA TRAETTO" userId="0256b84a-6c06-4405-93db-0a97fcb309a5" providerId="ADAL" clId="{81D58598-EF1E-4558-88AE-E16967A478A5}" dt="2024-07-08T14:30:06.151" v="2343"/>
          <ac:picMkLst>
            <pc:docMk/>
            <pc:sldMk cId="574404232" sldId="308"/>
            <ac:picMk id="4" creationId="{0960E92A-7C27-42F7-3E2A-7B427EDA2CB4}"/>
          </ac:picMkLst>
        </pc:picChg>
        <pc:picChg chg="del">
          <ac:chgData name="DORIANA TRAETTO" userId="0256b84a-6c06-4405-93db-0a97fcb309a5" providerId="ADAL" clId="{81D58598-EF1E-4558-88AE-E16967A478A5}" dt="2024-07-08T14:30:05.680" v="2342" actId="478"/>
          <ac:picMkLst>
            <pc:docMk/>
            <pc:sldMk cId="574404232" sldId="308"/>
            <ac:picMk id="13" creationId="{184EA960-168D-D994-D813-9022BB252615}"/>
          </ac:picMkLst>
        </pc:picChg>
      </pc:sldChg>
      <pc:sldChg chg="addSp delSp modSp add mod">
        <pc:chgData name="DORIANA TRAETTO" userId="0256b84a-6c06-4405-93db-0a97fcb309a5" providerId="ADAL" clId="{81D58598-EF1E-4558-88AE-E16967A478A5}" dt="2024-07-08T15:55:26.064" v="3984" actId="14100"/>
        <pc:sldMkLst>
          <pc:docMk/>
          <pc:sldMk cId="1369477923" sldId="309"/>
        </pc:sldMkLst>
        <pc:picChg chg="add mod">
          <ac:chgData name="DORIANA TRAETTO" userId="0256b84a-6c06-4405-93db-0a97fcb309a5" providerId="ADAL" clId="{81D58598-EF1E-4558-88AE-E16967A478A5}" dt="2024-07-08T14:30:08.876" v="2345"/>
          <ac:picMkLst>
            <pc:docMk/>
            <pc:sldMk cId="1369477923" sldId="309"/>
            <ac:picMk id="4" creationId="{21D2E984-EE8C-16B6-BAFB-B1743A887286}"/>
          </ac:picMkLst>
        </pc:picChg>
        <pc:picChg chg="mod">
          <ac:chgData name="DORIANA TRAETTO" userId="0256b84a-6c06-4405-93db-0a97fcb309a5" providerId="ADAL" clId="{81D58598-EF1E-4558-88AE-E16967A478A5}" dt="2024-07-08T15:55:26.064" v="3984" actId="14100"/>
          <ac:picMkLst>
            <pc:docMk/>
            <pc:sldMk cId="1369477923" sldId="309"/>
            <ac:picMk id="5" creationId="{F0F7EF73-A909-A730-F8AF-CC593A946E1C}"/>
          </ac:picMkLst>
        </pc:picChg>
        <pc:picChg chg="mod">
          <ac:chgData name="DORIANA TRAETTO" userId="0256b84a-6c06-4405-93db-0a97fcb309a5" providerId="ADAL" clId="{81D58598-EF1E-4558-88AE-E16967A478A5}" dt="2024-07-08T15:55:17.619" v="3981" actId="1076"/>
          <ac:picMkLst>
            <pc:docMk/>
            <pc:sldMk cId="1369477923" sldId="309"/>
            <ac:picMk id="6" creationId="{80F9BB36-28B6-F89E-821A-C76E7D9F1E30}"/>
          </ac:picMkLst>
        </pc:picChg>
        <pc:picChg chg="del">
          <ac:chgData name="DORIANA TRAETTO" userId="0256b84a-6c06-4405-93db-0a97fcb309a5" providerId="ADAL" clId="{81D58598-EF1E-4558-88AE-E16967A478A5}" dt="2024-07-08T14:30:08.601" v="2344" actId="478"/>
          <ac:picMkLst>
            <pc:docMk/>
            <pc:sldMk cId="1369477923" sldId="309"/>
            <ac:picMk id="13" creationId="{184EA960-168D-D994-D813-9022BB252615}"/>
          </ac:picMkLst>
        </pc:picChg>
      </pc:sldChg>
      <pc:sldChg chg="addSp delSp modSp add mod">
        <pc:chgData name="DORIANA TRAETTO" userId="0256b84a-6c06-4405-93db-0a97fcb309a5" providerId="ADAL" clId="{81D58598-EF1E-4558-88AE-E16967A478A5}" dt="2024-07-08T15:56:29.254" v="3994" actId="20577"/>
        <pc:sldMkLst>
          <pc:docMk/>
          <pc:sldMk cId="114241322" sldId="310"/>
        </pc:sldMkLst>
        <pc:spChg chg="mod">
          <ac:chgData name="DORIANA TRAETTO" userId="0256b84a-6c06-4405-93db-0a97fcb309a5" providerId="ADAL" clId="{81D58598-EF1E-4558-88AE-E16967A478A5}" dt="2024-07-08T15:56:29.254" v="3994" actId="20577"/>
          <ac:spMkLst>
            <pc:docMk/>
            <pc:sldMk cId="114241322" sldId="310"/>
            <ac:spMk id="3" creationId="{5196478F-4FF7-07CE-707B-3A01144DA98E}"/>
          </ac:spMkLst>
        </pc:spChg>
        <pc:picChg chg="add mod">
          <ac:chgData name="DORIANA TRAETTO" userId="0256b84a-6c06-4405-93db-0a97fcb309a5" providerId="ADAL" clId="{81D58598-EF1E-4558-88AE-E16967A478A5}" dt="2024-07-08T14:30:11.309" v="2347"/>
          <ac:picMkLst>
            <pc:docMk/>
            <pc:sldMk cId="114241322" sldId="310"/>
            <ac:picMk id="4" creationId="{91CA48A7-7F03-AD7C-571E-DCE6C0438D63}"/>
          </ac:picMkLst>
        </pc:picChg>
        <pc:picChg chg="del">
          <ac:chgData name="DORIANA TRAETTO" userId="0256b84a-6c06-4405-93db-0a97fcb309a5" providerId="ADAL" clId="{81D58598-EF1E-4558-88AE-E16967A478A5}" dt="2024-07-08T14:30:11.084" v="2346" actId="478"/>
          <ac:picMkLst>
            <pc:docMk/>
            <pc:sldMk cId="114241322" sldId="310"/>
            <ac:picMk id="13" creationId="{184EA960-168D-D994-D813-9022BB252615}"/>
          </ac:picMkLst>
        </pc:picChg>
      </pc:sldChg>
      <pc:sldChg chg="addSp delSp modSp add mod">
        <pc:chgData name="DORIANA TRAETTO" userId="0256b84a-6c06-4405-93db-0a97fcb309a5" providerId="ADAL" clId="{81D58598-EF1E-4558-88AE-E16967A478A5}" dt="2024-07-08T16:03:40.013" v="4114" actId="20577"/>
        <pc:sldMkLst>
          <pc:docMk/>
          <pc:sldMk cId="3437869171" sldId="311"/>
        </pc:sldMkLst>
        <pc:spChg chg="mod">
          <ac:chgData name="DORIANA TRAETTO" userId="0256b84a-6c06-4405-93db-0a97fcb309a5" providerId="ADAL" clId="{81D58598-EF1E-4558-88AE-E16967A478A5}" dt="2024-07-08T16:03:40.013" v="4114" actId="20577"/>
          <ac:spMkLst>
            <pc:docMk/>
            <pc:sldMk cId="3437869171" sldId="311"/>
            <ac:spMk id="3" creationId="{5196478F-4FF7-07CE-707B-3A01144DA98E}"/>
          </ac:spMkLst>
        </pc:spChg>
        <pc:picChg chg="add mod">
          <ac:chgData name="DORIANA TRAETTO" userId="0256b84a-6c06-4405-93db-0a97fcb309a5" providerId="ADAL" clId="{81D58598-EF1E-4558-88AE-E16967A478A5}" dt="2024-07-08T14:30:14.404" v="2349"/>
          <ac:picMkLst>
            <pc:docMk/>
            <pc:sldMk cId="3437869171" sldId="311"/>
            <ac:picMk id="4" creationId="{C5EF89AF-117A-BF84-0E81-0F3E5F77B8C2}"/>
          </ac:picMkLst>
        </pc:picChg>
        <pc:picChg chg="del">
          <ac:chgData name="DORIANA TRAETTO" userId="0256b84a-6c06-4405-93db-0a97fcb309a5" providerId="ADAL" clId="{81D58598-EF1E-4558-88AE-E16967A478A5}" dt="2024-07-08T14:30:14.070" v="2348" actId="478"/>
          <ac:picMkLst>
            <pc:docMk/>
            <pc:sldMk cId="3437869171" sldId="311"/>
            <ac:picMk id="13" creationId="{184EA960-168D-D994-D813-9022BB252615}"/>
          </ac:picMkLst>
        </pc:picChg>
      </pc:sldChg>
      <pc:sldChg chg="addSp delSp modSp add mod">
        <pc:chgData name="DORIANA TRAETTO" userId="0256b84a-6c06-4405-93db-0a97fcb309a5" providerId="ADAL" clId="{81D58598-EF1E-4558-88AE-E16967A478A5}" dt="2024-07-15T09:47:01.812" v="4188" actId="20577"/>
        <pc:sldMkLst>
          <pc:docMk/>
          <pc:sldMk cId="3325000989" sldId="312"/>
        </pc:sldMkLst>
        <pc:spChg chg="mod">
          <ac:chgData name="DORIANA TRAETTO" userId="0256b84a-6c06-4405-93db-0a97fcb309a5" providerId="ADAL" clId="{81D58598-EF1E-4558-88AE-E16967A478A5}" dt="2024-07-08T15:56:37.436" v="3995" actId="20577"/>
          <ac:spMkLst>
            <pc:docMk/>
            <pc:sldMk cId="3325000989" sldId="312"/>
            <ac:spMk id="3" creationId="{5196478F-4FF7-07CE-707B-3A01144DA98E}"/>
          </ac:spMkLst>
        </pc:spChg>
        <pc:spChg chg="add mod">
          <ac:chgData name="DORIANA TRAETTO" userId="0256b84a-6c06-4405-93db-0a97fcb309a5" providerId="ADAL" clId="{81D58598-EF1E-4558-88AE-E16967A478A5}" dt="2024-07-15T09:47:01.812" v="4188" actId="20577"/>
          <ac:spMkLst>
            <pc:docMk/>
            <pc:sldMk cId="3325000989" sldId="312"/>
            <ac:spMk id="6" creationId="{A39FCB17-2CF5-7781-96F3-44243107B754}"/>
          </ac:spMkLst>
        </pc:spChg>
        <pc:spChg chg="del mod">
          <ac:chgData name="DORIANA TRAETTO" userId="0256b84a-6c06-4405-93db-0a97fcb309a5" providerId="ADAL" clId="{81D58598-EF1E-4558-88AE-E16967A478A5}" dt="2024-07-08T15:56:55.654" v="3997" actId="478"/>
          <ac:spMkLst>
            <pc:docMk/>
            <pc:sldMk cId="3325000989" sldId="312"/>
            <ac:spMk id="7" creationId="{8F638316-E099-DD2D-6306-E852687E3B87}"/>
          </ac:spMkLst>
        </pc:spChg>
        <pc:picChg chg="add mod">
          <ac:chgData name="DORIANA TRAETTO" userId="0256b84a-6c06-4405-93db-0a97fcb309a5" providerId="ADAL" clId="{81D58598-EF1E-4558-88AE-E16967A478A5}" dt="2024-07-08T14:30:17.123" v="2351"/>
          <ac:picMkLst>
            <pc:docMk/>
            <pc:sldMk cId="3325000989" sldId="312"/>
            <ac:picMk id="4" creationId="{59E13395-284F-F203-4D3A-72023BA0F285}"/>
          </ac:picMkLst>
        </pc:picChg>
        <pc:picChg chg="del">
          <ac:chgData name="DORIANA TRAETTO" userId="0256b84a-6c06-4405-93db-0a97fcb309a5" providerId="ADAL" clId="{81D58598-EF1E-4558-88AE-E16967A478A5}" dt="2024-07-08T14:30:16.828" v="2350" actId="478"/>
          <ac:picMkLst>
            <pc:docMk/>
            <pc:sldMk cId="3325000989" sldId="312"/>
            <ac:picMk id="13" creationId="{184EA960-168D-D994-D813-9022BB252615}"/>
          </ac:picMkLst>
        </pc:picChg>
      </pc:sldChg>
      <pc:sldChg chg="addSp delSp modSp add mod">
        <pc:chgData name="DORIANA TRAETTO" userId="0256b84a-6c06-4405-93db-0a97fcb309a5" providerId="ADAL" clId="{81D58598-EF1E-4558-88AE-E16967A478A5}" dt="2024-07-08T14:30:20.180" v="2353"/>
        <pc:sldMkLst>
          <pc:docMk/>
          <pc:sldMk cId="27714940" sldId="313"/>
        </pc:sldMkLst>
        <pc:picChg chg="add mod">
          <ac:chgData name="DORIANA TRAETTO" userId="0256b84a-6c06-4405-93db-0a97fcb309a5" providerId="ADAL" clId="{81D58598-EF1E-4558-88AE-E16967A478A5}" dt="2024-07-08T14:30:20.180" v="2353"/>
          <ac:picMkLst>
            <pc:docMk/>
            <pc:sldMk cId="27714940" sldId="313"/>
            <ac:picMk id="4" creationId="{387E0063-072B-D25F-9396-189B8C97C1FA}"/>
          </ac:picMkLst>
        </pc:picChg>
        <pc:picChg chg="del">
          <ac:chgData name="DORIANA TRAETTO" userId="0256b84a-6c06-4405-93db-0a97fcb309a5" providerId="ADAL" clId="{81D58598-EF1E-4558-88AE-E16967A478A5}" dt="2024-07-08T14:30:19.875" v="2352" actId="478"/>
          <ac:picMkLst>
            <pc:docMk/>
            <pc:sldMk cId="27714940" sldId="313"/>
            <ac:picMk id="13" creationId="{184EA960-168D-D994-D813-9022BB252615}"/>
          </ac:picMkLst>
        </pc:picChg>
      </pc:sldChg>
      <pc:sldChg chg="addSp delSp modSp add mod">
        <pc:chgData name="DORIANA TRAETTO" userId="0256b84a-6c06-4405-93db-0a97fcb309a5" providerId="ADAL" clId="{81D58598-EF1E-4558-88AE-E16967A478A5}" dt="2024-07-08T15:57:38.183" v="4033" actId="1076"/>
        <pc:sldMkLst>
          <pc:docMk/>
          <pc:sldMk cId="27935779" sldId="314"/>
        </pc:sldMkLst>
        <pc:spChg chg="mod">
          <ac:chgData name="DORIANA TRAETTO" userId="0256b84a-6c06-4405-93db-0a97fcb309a5" providerId="ADAL" clId="{81D58598-EF1E-4558-88AE-E16967A478A5}" dt="2024-07-08T15:57:24.382" v="4028" actId="20577"/>
          <ac:spMkLst>
            <pc:docMk/>
            <pc:sldMk cId="27935779" sldId="314"/>
            <ac:spMk id="3" creationId="{5196478F-4FF7-07CE-707B-3A01144DA98E}"/>
          </ac:spMkLst>
        </pc:spChg>
        <pc:spChg chg="add mod">
          <ac:chgData name="DORIANA TRAETTO" userId="0256b84a-6c06-4405-93db-0a97fcb309a5" providerId="ADAL" clId="{81D58598-EF1E-4558-88AE-E16967A478A5}" dt="2024-07-08T15:57:22.667" v="4027" actId="20577"/>
          <ac:spMkLst>
            <pc:docMk/>
            <pc:sldMk cId="27935779" sldId="314"/>
            <ac:spMk id="7" creationId="{15F90997-5A5A-5555-BD6C-29F108802B57}"/>
          </ac:spMkLst>
        </pc:spChg>
        <pc:spChg chg="del">
          <ac:chgData name="DORIANA TRAETTO" userId="0256b84a-6c06-4405-93db-0a97fcb309a5" providerId="ADAL" clId="{81D58598-EF1E-4558-88AE-E16967A478A5}" dt="2024-07-08T15:57:13.124" v="4010" actId="478"/>
          <ac:spMkLst>
            <pc:docMk/>
            <pc:sldMk cId="27935779" sldId="314"/>
            <ac:spMk id="8" creationId="{C3A73256-BF75-1461-D7A7-573FC093CBBF}"/>
          </ac:spMkLst>
        </pc:spChg>
        <pc:picChg chg="add mod">
          <ac:chgData name="DORIANA TRAETTO" userId="0256b84a-6c06-4405-93db-0a97fcb309a5" providerId="ADAL" clId="{81D58598-EF1E-4558-88AE-E16967A478A5}" dt="2024-07-08T14:30:22.833" v="2355"/>
          <ac:picMkLst>
            <pc:docMk/>
            <pc:sldMk cId="27935779" sldId="314"/>
            <ac:picMk id="4" creationId="{025C9CA0-8CB5-6261-3335-FC01EE0096F6}"/>
          </ac:picMkLst>
        </pc:picChg>
        <pc:picChg chg="mod">
          <ac:chgData name="DORIANA TRAETTO" userId="0256b84a-6c06-4405-93db-0a97fcb309a5" providerId="ADAL" clId="{81D58598-EF1E-4558-88AE-E16967A478A5}" dt="2024-07-08T15:57:38.183" v="4033" actId="1076"/>
          <ac:picMkLst>
            <pc:docMk/>
            <pc:sldMk cId="27935779" sldId="314"/>
            <ac:picMk id="5" creationId="{F882F0E3-7C2A-658D-9803-1CC70DC3FF75}"/>
          </ac:picMkLst>
        </pc:picChg>
        <pc:picChg chg="mod modCrop">
          <ac:chgData name="DORIANA TRAETTO" userId="0256b84a-6c06-4405-93db-0a97fcb309a5" providerId="ADAL" clId="{81D58598-EF1E-4558-88AE-E16967A478A5}" dt="2024-07-08T15:57:36.898" v="4032" actId="1076"/>
          <ac:picMkLst>
            <pc:docMk/>
            <pc:sldMk cId="27935779" sldId="314"/>
            <ac:picMk id="6" creationId="{246878AE-A064-6C81-AA4D-CB73F5A73189}"/>
          </ac:picMkLst>
        </pc:picChg>
        <pc:picChg chg="del">
          <ac:chgData name="DORIANA TRAETTO" userId="0256b84a-6c06-4405-93db-0a97fcb309a5" providerId="ADAL" clId="{81D58598-EF1E-4558-88AE-E16967A478A5}" dt="2024-07-08T14:30:22.584" v="2354" actId="478"/>
          <ac:picMkLst>
            <pc:docMk/>
            <pc:sldMk cId="27935779" sldId="314"/>
            <ac:picMk id="13" creationId="{184EA960-168D-D994-D813-9022BB252615}"/>
          </ac:picMkLst>
        </pc:picChg>
      </pc:sldChg>
      <pc:sldChg chg="addSp delSp modSp add mod">
        <pc:chgData name="DORIANA TRAETTO" userId="0256b84a-6c06-4405-93db-0a97fcb309a5" providerId="ADAL" clId="{81D58598-EF1E-4558-88AE-E16967A478A5}" dt="2024-07-08T16:03:57.285" v="4115" actId="20577"/>
        <pc:sldMkLst>
          <pc:docMk/>
          <pc:sldMk cId="3673501007" sldId="315"/>
        </pc:sldMkLst>
        <pc:spChg chg="mod">
          <ac:chgData name="DORIANA TRAETTO" userId="0256b84a-6c06-4405-93db-0a97fcb309a5" providerId="ADAL" clId="{81D58598-EF1E-4558-88AE-E16967A478A5}" dt="2024-07-08T16:03:57.285" v="4115" actId="20577"/>
          <ac:spMkLst>
            <pc:docMk/>
            <pc:sldMk cId="3673501007" sldId="315"/>
            <ac:spMk id="3" creationId="{5196478F-4FF7-07CE-707B-3A01144DA98E}"/>
          </ac:spMkLst>
        </pc:spChg>
        <pc:picChg chg="add mod">
          <ac:chgData name="DORIANA TRAETTO" userId="0256b84a-6c06-4405-93db-0a97fcb309a5" providerId="ADAL" clId="{81D58598-EF1E-4558-88AE-E16967A478A5}" dt="2024-07-08T14:30:25.341" v="2357"/>
          <ac:picMkLst>
            <pc:docMk/>
            <pc:sldMk cId="3673501007" sldId="315"/>
            <ac:picMk id="4" creationId="{5DB7BF81-5607-5B58-3209-AFA1EDC63D4B}"/>
          </ac:picMkLst>
        </pc:picChg>
        <pc:picChg chg="del">
          <ac:chgData name="DORIANA TRAETTO" userId="0256b84a-6c06-4405-93db-0a97fcb309a5" providerId="ADAL" clId="{81D58598-EF1E-4558-88AE-E16967A478A5}" dt="2024-07-08T14:30:25.120" v="2356" actId="478"/>
          <ac:picMkLst>
            <pc:docMk/>
            <pc:sldMk cId="3673501007" sldId="315"/>
            <ac:picMk id="13" creationId="{184EA960-168D-D994-D813-9022BB252615}"/>
          </ac:picMkLst>
        </pc:picChg>
      </pc:sldChg>
      <pc:sldChg chg="delSp add del setBg delDesignElem">
        <pc:chgData name="DORIANA TRAETTO" userId="0256b84a-6c06-4405-93db-0a97fcb309a5" providerId="ADAL" clId="{81D58598-EF1E-4558-88AE-E16967A478A5}" dt="2024-07-08T14:30:32.768" v="2358" actId="47"/>
        <pc:sldMkLst>
          <pc:docMk/>
          <pc:sldMk cId="1719873865" sldId="316"/>
        </pc:sldMkLst>
        <pc:spChg chg="del">
          <ac:chgData name="DORIANA TRAETTO" userId="0256b84a-6c06-4405-93db-0a97fcb309a5" providerId="ADAL" clId="{81D58598-EF1E-4558-88AE-E16967A478A5}" dt="2024-07-08T14:20:41.328" v="2143"/>
          <ac:spMkLst>
            <pc:docMk/>
            <pc:sldMk cId="1719873865" sldId="316"/>
            <ac:spMk id="41" creationId="{0DBF1ABE-8590-450D-BB49-BDDCCF3EEA9E}"/>
          </ac:spMkLst>
        </pc:spChg>
        <pc:spChg chg="del">
          <ac:chgData name="DORIANA TRAETTO" userId="0256b84a-6c06-4405-93db-0a97fcb309a5" providerId="ADAL" clId="{81D58598-EF1E-4558-88AE-E16967A478A5}" dt="2024-07-08T14:20:41.328" v="2143"/>
          <ac:spMkLst>
            <pc:docMk/>
            <pc:sldMk cId="1719873865" sldId="316"/>
            <ac:spMk id="43" creationId="{391F8D69-709A-4575-A393-B4C26481AF3B}"/>
          </ac:spMkLst>
        </pc:spChg>
        <pc:spChg chg="del">
          <ac:chgData name="DORIANA TRAETTO" userId="0256b84a-6c06-4405-93db-0a97fcb309a5" providerId="ADAL" clId="{81D58598-EF1E-4558-88AE-E16967A478A5}" dt="2024-07-08T14:20:41.328" v="2143"/>
          <ac:spMkLst>
            <pc:docMk/>
            <pc:sldMk cId="1719873865" sldId="316"/>
            <ac:spMk id="45" creationId="{C87A50C4-1191-461A-9E09-C8057F2AF01F}"/>
          </ac:spMkLst>
        </pc:spChg>
        <pc:spChg chg="del">
          <ac:chgData name="DORIANA TRAETTO" userId="0256b84a-6c06-4405-93db-0a97fcb309a5" providerId="ADAL" clId="{81D58598-EF1E-4558-88AE-E16967A478A5}" dt="2024-07-08T14:20:41.328" v="2143"/>
          <ac:spMkLst>
            <pc:docMk/>
            <pc:sldMk cId="1719873865" sldId="316"/>
            <ac:spMk id="47" creationId="{BC87DA9F-8DB2-4D48-8716-A928FBB8A5D2}"/>
          </ac:spMkLst>
        </pc:spChg>
        <pc:spChg chg="del">
          <ac:chgData name="DORIANA TRAETTO" userId="0256b84a-6c06-4405-93db-0a97fcb309a5" providerId="ADAL" clId="{81D58598-EF1E-4558-88AE-E16967A478A5}" dt="2024-07-08T14:20:41.328" v="2143"/>
          <ac:spMkLst>
            <pc:docMk/>
            <pc:sldMk cId="1719873865" sldId="316"/>
            <ac:spMk id="49" creationId="{195EA065-AC5D-431D-927E-87FF05884866}"/>
          </ac:spMkLst>
        </pc:spChg>
        <pc:spChg chg="del">
          <ac:chgData name="DORIANA TRAETTO" userId="0256b84a-6c06-4405-93db-0a97fcb309a5" providerId="ADAL" clId="{81D58598-EF1E-4558-88AE-E16967A478A5}" dt="2024-07-08T14:20:41.328" v="2143"/>
          <ac:spMkLst>
            <pc:docMk/>
            <pc:sldMk cId="1719873865" sldId="316"/>
            <ac:spMk id="51" creationId="{46934B3C-D73F-4CD0-95B1-0244D662D1C7}"/>
          </ac:spMkLst>
        </pc:spChg>
      </pc:sldChg>
      <pc:sldChg chg="addSp delSp modSp add mod modTransition">
        <pc:chgData name="DORIANA TRAETTO" userId="0256b84a-6c06-4405-93db-0a97fcb309a5" providerId="ADAL" clId="{81D58598-EF1E-4558-88AE-E16967A478A5}" dt="2024-07-08T16:03:59.986" v="4116" actId="20577"/>
        <pc:sldMkLst>
          <pc:docMk/>
          <pc:sldMk cId="2017876737" sldId="317"/>
        </pc:sldMkLst>
        <pc:spChg chg="mod">
          <ac:chgData name="DORIANA TRAETTO" userId="0256b84a-6c06-4405-93db-0a97fcb309a5" providerId="ADAL" clId="{81D58598-EF1E-4558-88AE-E16967A478A5}" dt="2024-07-08T16:03:59.986" v="4116" actId="20577"/>
          <ac:spMkLst>
            <pc:docMk/>
            <pc:sldMk cId="2017876737" sldId="317"/>
            <ac:spMk id="3" creationId="{5196478F-4FF7-07CE-707B-3A01144DA98E}"/>
          </ac:spMkLst>
        </pc:spChg>
        <pc:picChg chg="add mod">
          <ac:chgData name="DORIANA TRAETTO" userId="0256b84a-6c06-4405-93db-0a97fcb309a5" providerId="ADAL" clId="{81D58598-EF1E-4558-88AE-E16967A478A5}" dt="2024-07-08T14:34:26.785" v="2414" actId="1076"/>
          <ac:picMkLst>
            <pc:docMk/>
            <pc:sldMk cId="2017876737" sldId="317"/>
            <ac:picMk id="4" creationId="{A8E3DDAB-2F97-DF5E-098E-AE8D4E780ACE}"/>
          </ac:picMkLst>
        </pc:picChg>
        <pc:picChg chg="del">
          <ac:chgData name="DORIANA TRAETTO" userId="0256b84a-6c06-4405-93db-0a97fcb309a5" providerId="ADAL" clId="{81D58598-EF1E-4558-88AE-E16967A478A5}" dt="2024-07-08T14:34:21.890" v="2411" actId="478"/>
          <ac:picMkLst>
            <pc:docMk/>
            <pc:sldMk cId="2017876737" sldId="317"/>
            <ac:picMk id="13" creationId="{184EA960-168D-D994-D813-9022BB252615}"/>
          </ac:picMkLst>
        </pc:picChg>
      </pc:sldChg>
      <pc:sldChg chg="addSp delSp modSp add mod">
        <pc:chgData name="DORIANA TRAETTO" userId="0256b84a-6c06-4405-93db-0a97fcb309a5" providerId="ADAL" clId="{81D58598-EF1E-4558-88AE-E16967A478A5}" dt="2024-07-10T13:27:47.679" v="4139" actId="20577"/>
        <pc:sldMkLst>
          <pc:docMk/>
          <pc:sldMk cId="97365376" sldId="318"/>
        </pc:sldMkLst>
        <pc:spChg chg="mod">
          <ac:chgData name="DORIANA TRAETTO" userId="0256b84a-6c06-4405-93db-0a97fcb309a5" providerId="ADAL" clId="{81D58598-EF1E-4558-88AE-E16967A478A5}" dt="2024-07-10T13:27:47.679" v="4139" actId="20577"/>
          <ac:spMkLst>
            <pc:docMk/>
            <pc:sldMk cId="97365376" sldId="318"/>
            <ac:spMk id="3" creationId="{5196478F-4FF7-07CE-707B-3A01144DA98E}"/>
          </ac:spMkLst>
        </pc:spChg>
        <pc:picChg chg="add mod">
          <ac:chgData name="DORIANA TRAETTO" userId="0256b84a-6c06-4405-93db-0a97fcb309a5" providerId="ADAL" clId="{81D58598-EF1E-4558-88AE-E16967A478A5}" dt="2024-07-08T14:34:29.895" v="2416"/>
          <ac:picMkLst>
            <pc:docMk/>
            <pc:sldMk cId="97365376" sldId="318"/>
            <ac:picMk id="4" creationId="{40DDD687-6E37-93C9-4488-B6D453E2D08E}"/>
          </ac:picMkLst>
        </pc:picChg>
        <pc:picChg chg="del">
          <ac:chgData name="DORIANA TRAETTO" userId="0256b84a-6c06-4405-93db-0a97fcb309a5" providerId="ADAL" clId="{81D58598-EF1E-4558-88AE-E16967A478A5}" dt="2024-07-08T14:34:29.612" v="2415" actId="478"/>
          <ac:picMkLst>
            <pc:docMk/>
            <pc:sldMk cId="97365376" sldId="318"/>
            <ac:picMk id="13" creationId="{184EA960-168D-D994-D813-9022BB252615}"/>
          </ac:picMkLst>
        </pc:picChg>
      </pc:sldChg>
      <pc:sldChg chg="addSp delSp modSp add mod">
        <pc:chgData name="DORIANA TRAETTO" userId="0256b84a-6c06-4405-93db-0a97fcb309a5" providerId="ADAL" clId="{81D58598-EF1E-4558-88AE-E16967A478A5}" dt="2024-07-08T16:04:22.948" v="4118"/>
        <pc:sldMkLst>
          <pc:docMk/>
          <pc:sldMk cId="3671954246" sldId="319"/>
        </pc:sldMkLst>
        <pc:spChg chg="mod">
          <ac:chgData name="DORIANA TRAETTO" userId="0256b84a-6c06-4405-93db-0a97fcb309a5" providerId="ADAL" clId="{81D58598-EF1E-4558-88AE-E16967A478A5}" dt="2024-07-08T16:04:22.948" v="4118"/>
          <ac:spMkLst>
            <pc:docMk/>
            <pc:sldMk cId="3671954246" sldId="319"/>
            <ac:spMk id="3" creationId="{5196478F-4FF7-07CE-707B-3A01144DA98E}"/>
          </ac:spMkLst>
        </pc:spChg>
        <pc:picChg chg="add mod">
          <ac:chgData name="DORIANA TRAETTO" userId="0256b84a-6c06-4405-93db-0a97fcb309a5" providerId="ADAL" clId="{81D58598-EF1E-4558-88AE-E16967A478A5}" dt="2024-07-08T14:34:32.563" v="2418"/>
          <ac:picMkLst>
            <pc:docMk/>
            <pc:sldMk cId="3671954246" sldId="319"/>
            <ac:picMk id="4" creationId="{FC123CA7-E923-C3A4-248F-40D3008C2EB7}"/>
          </ac:picMkLst>
        </pc:picChg>
        <pc:picChg chg="del">
          <ac:chgData name="DORIANA TRAETTO" userId="0256b84a-6c06-4405-93db-0a97fcb309a5" providerId="ADAL" clId="{81D58598-EF1E-4558-88AE-E16967A478A5}" dt="2024-07-08T14:34:32.309" v="2417" actId="478"/>
          <ac:picMkLst>
            <pc:docMk/>
            <pc:sldMk cId="3671954246" sldId="319"/>
            <ac:picMk id="13" creationId="{184EA960-168D-D994-D813-9022BB252615}"/>
          </ac:picMkLst>
        </pc:picChg>
      </pc:sldChg>
      <pc:sldChg chg="addSp delSp modSp add mod">
        <pc:chgData name="DORIANA TRAETTO" userId="0256b84a-6c06-4405-93db-0a97fcb309a5" providerId="ADAL" clId="{81D58598-EF1E-4558-88AE-E16967A478A5}" dt="2024-07-08T15:58:27.887" v="4051"/>
        <pc:sldMkLst>
          <pc:docMk/>
          <pc:sldMk cId="2992031651" sldId="320"/>
        </pc:sldMkLst>
        <pc:spChg chg="mod">
          <ac:chgData name="DORIANA TRAETTO" userId="0256b84a-6c06-4405-93db-0a97fcb309a5" providerId="ADAL" clId="{81D58598-EF1E-4558-88AE-E16967A478A5}" dt="2024-07-08T15:58:07.024" v="4046" actId="20577"/>
          <ac:spMkLst>
            <pc:docMk/>
            <pc:sldMk cId="2992031651" sldId="320"/>
            <ac:spMk id="3" creationId="{5196478F-4FF7-07CE-707B-3A01144DA98E}"/>
          </ac:spMkLst>
        </pc:spChg>
        <pc:picChg chg="mod modCrop">
          <ac:chgData name="DORIANA TRAETTO" userId="0256b84a-6c06-4405-93db-0a97fcb309a5" providerId="ADAL" clId="{81D58598-EF1E-4558-88AE-E16967A478A5}" dt="2024-07-08T15:58:17.277" v="4049" actId="1076"/>
          <ac:picMkLst>
            <pc:docMk/>
            <pc:sldMk cId="2992031651" sldId="320"/>
            <ac:picMk id="5" creationId="{66CA8236-FB79-06FE-DA6B-1A8050939084}"/>
          </ac:picMkLst>
        </pc:picChg>
        <pc:picChg chg="add mod">
          <ac:chgData name="DORIANA TRAETTO" userId="0256b84a-6c06-4405-93db-0a97fcb309a5" providerId="ADAL" clId="{81D58598-EF1E-4558-88AE-E16967A478A5}" dt="2024-07-08T15:58:27.887" v="4051"/>
          <ac:picMkLst>
            <pc:docMk/>
            <pc:sldMk cId="2992031651" sldId="320"/>
            <ac:picMk id="6" creationId="{84FE8D6C-C234-428C-8356-2403653C10B3}"/>
          </ac:picMkLst>
        </pc:picChg>
        <pc:picChg chg="del">
          <ac:chgData name="DORIANA TRAETTO" userId="0256b84a-6c06-4405-93db-0a97fcb309a5" providerId="ADAL" clId="{81D58598-EF1E-4558-88AE-E16967A478A5}" dt="2024-07-08T15:58:27.574" v="4050" actId="478"/>
          <ac:picMkLst>
            <pc:docMk/>
            <pc:sldMk cId="2992031651" sldId="320"/>
            <ac:picMk id="13" creationId="{184EA960-168D-D994-D813-9022BB252615}"/>
          </ac:picMkLst>
        </pc:picChg>
      </pc:sldChg>
      <pc:sldChg chg="addSp delSp modSp add mod">
        <pc:chgData name="DORIANA TRAETTO" userId="0256b84a-6c06-4405-93db-0a97fcb309a5" providerId="ADAL" clId="{81D58598-EF1E-4558-88AE-E16967A478A5}" dt="2024-07-08T15:59:02.662" v="4066" actId="1076"/>
        <pc:sldMkLst>
          <pc:docMk/>
          <pc:sldMk cId="3853135171" sldId="321"/>
        </pc:sldMkLst>
        <pc:picChg chg="add mod">
          <ac:chgData name="DORIANA TRAETTO" userId="0256b84a-6c06-4405-93db-0a97fcb309a5" providerId="ADAL" clId="{81D58598-EF1E-4558-88AE-E16967A478A5}" dt="2024-07-08T14:34:36.160" v="2420"/>
          <ac:picMkLst>
            <pc:docMk/>
            <pc:sldMk cId="3853135171" sldId="321"/>
            <ac:picMk id="4" creationId="{E8AD89B8-7D1F-C236-179D-CEBCBF8D181E}"/>
          </ac:picMkLst>
        </pc:picChg>
        <pc:picChg chg="mod modCrop">
          <ac:chgData name="DORIANA TRAETTO" userId="0256b84a-6c06-4405-93db-0a97fcb309a5" providerId="ADAL" clId="{81D58598-EF1E-4558-88AE-E16967A478A5}" dt="2024-07-08T15:59:02.662" v="4066" actId="1076"/>
          <ac:picMkLst>
            <pc:docMk/>
            <pc:sldMk cId="3853135171" sldId="321"/>
            <ac:picMk id="5" creationId="{450D084A-CEC6-F36D-86B8-6F339AF623CF}"/>
          </ac:picMkLst>
        </pc:picChg>
        <pc:picChg chg="mod modCrop">
          <ac:chgData name="DORIANA TRAETTO" userId="0256b84a-6c06-4405-93db-0a97fcb309a5" providerId="ADAL" clId="{81D58598-EF1E-4558-88AE-E16967A478A5}" dt="2024-07-08T15:59:01.227" v="4065" actId="1076"/>
          <ac:picMkLst>
            <pc:docMk/>
            <pc:sldMk cId="3853135171" sldId="321"/>
            <ac:picMk id="6" creationId="{F852E7E6-76D2-9E1B-D234-A27328194305}"/>
          </ac:picMkLst>
        </pc:picChg>
        <pc:picChg chg="del">
          <ac:chgData name="DORIANA TRAETTO" userId="0256b84a-6c06-4405-93db-0a97fcb309a5" providerId="ADAL" clId="{81D58598-EF1E-4558-88AE-E16967A478A5}" dt="2024-07-08T14:34:35.898" v="2419" actId="478"/>
          <ac:picMkLst>
            <pc:docMk/>
            <pc:sldMk cId="3853135171" sldId="321"/>
            <ac:picMk id="13" creationId="{184EA960-168D-D994-D813-9022BB252615}"/>
          </ac:picMkLst>
        </pc:picChg>
      </pc:sldChg>
      <pc:sldChg chg="addSp delSp modSp add mod">
        <pc:chgData name="DORIANA TRAETTO" userId="0256b84a-6c06-4405-93db-0a97fcb309a5" providerId="ADAL" clId="{81D58598-EF1E-4558-88AE-E16967A478A5}" dt="2024-07-10T13:45:34.081" v="4157" actId="478"/>
        <pc:sldMkLst>
          <pc:docMk/>
          <pc:sldMk cId="1929175234" sldId="322"/>
        </pc:sldMkLst>
        <pc:spChg chg="mod">
          <ac:chgData name="DORIANA TRAETTO" userId="0256b84a-6c06-4405-93db-0a97fcb309a5" providerId="ADAL" clId="{81D58598-EF1E-4558-88AE-E16967A478A5}" dt="2024-07-10T13:45:26.790" v="4154" actId="20577"/>
          <ac:spMkLst>
            <pc:docMk/>
            <pc:sldMk cId="1929175234" sldId="322"/>
            <ac:spMk id="3" creationId="{5196478F-4FF7-07CE-707B-3A01144DA98E}"/>
          </ac:spMkLst>
        </pc:spChg>
        <pc:spChg chg="del">
          <ac:chgData name="DORIANA TRAETTO" userId="0256b84a-6c06-4405-93db-0a97fcb309a5" providerId="ADAL" clId="{81D58598-EF1E-4558-88AE-E16967A478A5}" dt="2024-07-10T13:45:34.081" v="4157" actId="478"/>
          <ac:spMkLst>
            <pc:docMk/>
            <pc:sldMk cId="1929175234" sldId="322"/>
            <ac:spMk id="14" creationId="{240814F8-8A6F-199D-6063-75A95FF790CB}"/>
          </ac:spMkLst>
        </pc:spChg>
        <pc:picChg chg="add mod">
          <ac:chgData name="DORIANA TRAETTO" userId="0256b84a-6c06-4405-93db-0a97fcb309a5" providerId="ADAL" clId="{81D58598-EF1E-4558-88AE-E16967A478A5}" dt="2024-07-08T14:34:38.701" v="2422"/>
          <ac:picMkLst>
            <pc:docMk/>
            <pc:sldMk cId="1929175234" sldId="322"/>
            <ac:picMk id="4" creationId="{8AAE7521-87D3-D2E2-C842-C6FEAC6293CB}"/>
          </ac:picMkLst>
        </pc:picChg>
        <pc:picChg chg="mod">
          <ac:chgData name="DORIANA TRAETTO" userId="0256b84a-6c06-4405-93db-0a97fcb309a5" providerId="ADAL" clId="{81D58598-EF1E-4558-88AE-E16967A478A5}" dt="2024-07-10T13:45:28.958" v="4155" actId="1076"/>
          <ac:picMkLst>
            <pc:docMk/>
            <pc:sldMk cId="1929175234" sldId="322"/>
            <ac:picMk id="5" creationId="{47DD66C8-AE33-857E-EC9F-305E246D36C8}"/>
          </ac:picMkLst>
        </pc:picChg>
        <pc:picChg chg="mod">
          <ac:chgData name="DORIANA TRAETTO" userId="0256b84a-6c06-4405-93db-0a97fcb309a5" providerId="ADAL" clId="{81D58598-EF1E-4558-88AE-E16967A478A5}" dt="2024-07-10T13:45:31.976" v="4156" actId="1076"/>
          <ac:picMkLst>
            <pc:docMk/>
            <pc:sldMk cId="1929175234" sldId="322"/>
            <ac:picMk id="6" creationId="{11C818D1-3D6D-C7BC-85DB-D876CC79A74F}"/>
          </ac:picMkLst>
        </pc:picChg>
        <pc:picChg chg="del">
          <ac:chgData name="DORIANA TRAETTO" userId="0256b84a-6c06-4405-93db-0a97fcb309a5" providerId="ADAL" clId="{81D58598-EF1E-4558-88AE-E16967A478A5}" dt="2024-07-08T14:34:38.443" v="2421" actId="478"/>
          <ac:picMkLst>
            <pc:docMk/>
            <pc:sldMk cId="1929175234" sldId="322"/>
            <ac:picMk id="13" creationId="{184EA960-168D-D994-D813-9022BB252615}"/>
          </ac:picMkLst>
        </pc:picChg>
      </pc:sldChg>
      <pc:sldChg chg="addSp delSp modSp add mod">
        <pc:chgData name="DORIANA TRAETTO" userId="0256b84a-6c06-4405-93db-0a97fcb309a5" providerId="ADAL" clId="{81D58598-EF1E-4558-88AE-E16967A478A5}" dt="2024-07-08T15:59:52.280" v="4080" actId="255"/>
        <pc:sldMkLst>
          <pc:docMk/>
          <pc:sldMk cId="770555965" sldId="323"/>
        </pc:sldMkLst>
        <pc:spChg chg="mod">
          <ac:chgData name="DORIANA TRAETTO" userId="0256b84a-6c06-4405-93db-0a97fcb309a5" providerId="ADAL" clId="{81D58598-EF1E-4558-88AE-E16967A478A5}" dt="2024-07-08T15:59:25.944" v="4073" actId="20577"/>
          <ac:spMkLst>
            <pc:docMk/>
            <pc:sldMk cId="770555965" sldId="323"/>
            <ac:spMk id="3" creationId="{5196478F-4FF7-07CE-707B-3A01144DA98E}"/>
          </ac:spMkLst>
        </pc:spChg>
        <pc:spChg chg="mod">
          <ac:chgData name="DORIANA TRAETTO" userId="0256b84a-6c06-4405-93db-0a97fcb309a5" providerId="ADAL" clId="{81D58598-EF1E-4558-88AE-E16967A478A5}" dt="2024-07-08T15:59:52.280" v="4080" actId="255"/>
          <ac:spMkLst>
            <pc:docMk/>
            <pc:sldMk cId="770555965" sldId="323"/>
            <ac:spMk id="6" creationId="{6A92AA3B-6776-9E63-9994-B15D48B3F433}"/>
          </ac:spMkLst>
        </pc:spChg>
        <pc:picChg chg="add mod">
          <ac:chgData name="DORIANA TRAETTO" userId="0256b84a-6c06-4405-93db-0a97fcb309a5" providerId="ADAL" clId="{81D58598-EF1E-4558-88AE-E16967A478A5}" dt="2024-07-08T14:34:41.342" v="2424"/>
          <ac:picMkLst>
            <pc:docMk/>
            <pc:sldMk cId="770555965" sldId="323"/>
            <ac:picMk id="4" creationId="{A653BCD2-778C-2865-A316-590E4ADC3C58}"/>
          </ac:picMkLst>
        </pc:picChg>
        <pc:picChg chg="mod">
          <ac:chgData name="DORIANA TRAETTO" userId="0256b84a-6c06-4405-93db-0a97fcb309a5" providerId="ADAL" clId="{81D58598-EF1E-4558-88AE-E16967A478A5}" dt="2024-07-08T15:59:24.622" v="4072" actId="1076"/>
          <ac:picMkLst>
            <pc:docMk/>
            <pc:sldMk cId="770555965" sldId="323"/>
            <ac:picMk id="5" creationId="{41D1B4CF-BBAB-8C32-034C-E6C9B7C5A90C}"/>
          </ac:picMkLst>
        </pc:picChg>
        <pc:picChg chg="del">
          <ac:chgData name="DORIANA TRAETTO" userId="0256b84a-6c06-4405-93db-0a97fcb309a5" providerId="ADAL" clId="{81D58598-EF1E-4558-88AE-E16967A478A5}" dt="2024-07-08T14:34:41.151" v="2423" actId="478"/>
          <ac:picMkLst>
            <pc:docMk/>
            <pc:sldMk cId="770555965" sldId="323"/>
            <ac:picMk id="13" creationId="{184EA960-168D-D994-D813-9022BB252615}"/>
          </ac:picMkLst>
        </pc:picChg>
      </pc:sldChg>
      <pc:sldChg chg="addSp delSp modSp add mod">
        <pc:chgData name="DORIANA TRAETTO" userId="0256b84a-6c06-4405-93db-0a97fcb309a5" providerId="ADAL" clId="{81D58598-EF1E-4558-88AE-E16967A478A5}" dt="2024-07-08T15:59:39.233" v="4078" actId="14100"/>
        <pc:sldMkLst>
          <pc:docMk/>
          <pc:sldMk cId="1382836717" sldId="324"/>
        </pc:sldMkLst>
        <pc:spChg chg="mod">
          <ac:chgData name="DORIANA TRAETTO" userId="0256b84a-6c06-4405-93db-0a97fcb309a5" providerId="ADAL" clId="{81D58598-EF1E-4558-88AE-E16967A478A5}" dt="2024-07-08T15:59:32.434" v="4074" actId="20577"/>
          <ac:spMkLst>
            <pc:docMk/>
            <pc:sldMk cId="1382836717" sldId="324"/>
            <ac:spMk id="3" creationId="{5196478F-4FF7-07CE-707B-3A01144DA98E}"/>
          </ac:spMkLst>
        </pc:spChg>
        <pc:spChg chg="mod">
          <ac:chgData name="DORIANA TRAETTO" userId="0256b84a-6c06-4405-93db-0a97fcb309a5" providerId="ADAL" clId="{81D58598-EF1E-4558-88AE-E16967A478A5}" dt="2024-07-08T15:59:35.592" v="4077" actId="27636"/>
          <ac:spMkLst>
            <pc:docMk/>
            <pc:sldMk cId="1382836717" sldId="324"/>
            <ac:spMk id="6" creationId="{2177B761-9CF0-25DF-6A29-18E6CD646558}"/>
          </ac:spMkLst>
        </pc:spChg>
        <pc:picChg chg="add mod">
          <ac:chgData name="DORIANA TRAETTO" userId="0256b84a-6c06-4405-93db-0a97fcb309a5" providerId="ADAL" clId="{81D58598-EF1E-4558-88AE-E16967A478A5}" dt="2024-07-08T14:34:44.306" v="2426"/>
          <ac:picMkLst>
            <pc:docMk/>
            <pc:sldMk cId="1382836717" sldId="324"/>
            <ac:picMk id="4" creationId="{2F3723DC-B96F-A3EC-C07F-003C37999027}"/>
          </ac:picMkLst>
        </pc:picChg>
        <pc:picChg chg="mod">
          <ac:chgData name="DORIANA TRAETTO" userId="0256b84a-6c06-4405-93db-0a97fcb309a5" providerId="ADAL" clId="{81D58598-EF1E-4558-88AE-E16967A478A5}" dt="2024-07-08T15:59:39.233" v="4078" actId="14100"/>
          <ac:picMkLst>
            <pc:docMk/>
            <pc:sldMk cId="1382836717" sldId="324"/>
            <ac:picMk id="5" creationId="{3E8E159A-D246-D7AA-252B-DA367A9FBD1C}"/>
          </ac:picMkLst>
        </pc:picChg>
        <pc:picChg chg="del">
          <ac:chgData name="DORIANA TRAETTO" userId="0256b84a-6c06-4405-93db-0a97fcb309a5" providerId="ADAL" clId="{81D58598-EF1E-4558-88AE-E16967A478A5}" dt="2024-07-08T14:34:44.099" v="2425" actId="478"/>
          <ac:picMkLst>
            <pc:docMk/>
            <pc:sldMk cId="1382836717" sldId="324"/>
            <ac:picMk id="13" creationId="{184EA960-168D-D994-D813-9022BB252615}"/>
          </ac:picMkLst>
        </pc:picChg>
      </pc:sldChg>
      <pc:sldChg chg="addSp delSp modSp add mod">
        <pc:chgData name="DORIANA TRAETTO" userId="0256b84a-6c06-4405-93db-0a97fcb309a5" providerId="ADAL" clId="{81D58598-EF1E-4558-88AE-E16967A478A5}" dt="2024-07-08T15:59:58.078" v="4082" actId="1076"/>
        <pc:sldMkLst>
          <pc:docMk/>
          <pc:sldMk cId="33460466" sldId="325"/>
        </pc:sldMkLst>
        <pc:spChg chg="mod">
          <ac:chgData name="DORIANA TRAETTO" userId="0256b84a-6c06-4405-93db-0a97fcb309a5" providerId="ADAL" clId="{81D58598-EF1E-4558-88AE-E16967A478A5}" dt="2024-07-08T15:59:56.677" v="4081" actId="20577"/>
          <ac:spMkLst>
            <pc:docMk/>
            <pc:sldMk cId="33460466" sldId="325"/>
            <ac:spMk id="3" creationId="{5196478F-4FF7-07CE-707B-3A01144DA98E}"/>
          </ac:spMkLst>
        </pc:spChg>
        <pc:picChg chg="add mod">
          <ac:chgData name="DORIANA TRAETTO" userId="0256b84a-6c06-4405-93db-0a97fcb309a5" providerId="ADAL" clId="{81D58598-EF1E-4558-88AE-E16967A478A5}" dt="2024-07-08T14:34:47.206" v="2428"/>
          <ac:picMkLst>
            <pc:docMk/>
            <pc:sldMk cId="33460466" sldId="325"/>
            <ac:picMk id="4" creationId="{C0035724-0E2B-E7D4-C378-A20D33A2F79D}"/>
          </ac:picMkLst>
        </pc:picChg>
        <pc:picChg chg="mod">
          <ac:chgData name="DORIANA TRAETTO" userId="0256b84a-6c06-4405-93db-0a97fcb309a5" providerId="ADAL" clId="{81D58598-EF1E-4558-88AE-E16967A478A5}" dt="2024-07-08T15:59:58.078" v="4082" actId="1076"/>
          <ac:picMkLst>
            <pc:docMk/>
            <pc:sldMk cId="33460466" sldId="325"/>
            <ac:picMk id="5" creationId="{2E48AA73-35C1-F9A3-81F5-16FB9B3BD553}"/>
          </ac:picMkLst>
        </pc:picChg>
        <pc:picChg chg="del">
          <ac:chgData name="DORIANA TRAETTO" userId="0256b84a-6c06-4405-93db-0a97fcb309a5" providerId="ADAL" clId="{81D58598-EF1E-4558-88AE-E16967A478A5}" dt="2024-07-08T14:34:46.976" v="2427" actId="478"/>
          <ac:picMkLst>
            <pc:docMk/>
            <pc:sldMk cId="33460466" sldId="325"/>
            <ac:picMk id="13" creationId="{184EA960-168D-D994-D813-9022BB252615}"/>
          </ac:picMkLst>
        </pc:picChg>
      </pc:sldChg>
      <pc:sldChg chg="addSp delSp modSp add del mod">
        <pc:chgData name="DORIANA TRAETTO" userId="0256b84a-6c06-4405-93db-0a97fcb309a5" providerId="ADAL" clId="{81D58598-EF1E-4558-88AE-E16967A478A5}" dt="2024-07-08T16:00:01.023" v="4083" actId="47"/>
        <pc:sldMkLst>
          <pc:docMk/>
          <pc:sldMk cId="2551289626" sldId="326"/>
        </pc:sldMkLst>
        <pc:picChg chg="add mod">
          <ac:chgData name="DORIANA TRAETTO" userId="0256b84a-6c06-4405-93db-0a97fcb309a5" providerId="ADAL" clId="{81D58598-EF1E-4558-88AE-E16967A478A5}" dt="2024-07-08T14:34:50.369" v="2430"/>
          <ac:picMkLst>
            <pc:docMk/>
            <pc:sldMk cId="2551289626" sldId="326"/>
            <ac:picMk id="4" creationId="{5F8C81F7-001D-220C-0C20-B22034025897}"/>
          </ac:picMkLst>
        </pc:picChg>
        <pc:picChg chg="del">
          <ac:chgData name="DORIANA TRAETTO" userId="0256b84a-6c06-4405-93db-0a97fcb309a5" providerId="ADAL" clId="{81D58598-EF1E-4558-88AE-E16967A478A5}" dt="2024-07-08T14:34:49.962" v="2429" actId="478"/>
          <ac:picMkLst>
            <pc:docMk/>
            <pc:sldMk cId="2551289626" sldId="326"/>
            <ac:picMk id="13" creationId="{184EA960-168D-D994-D813-9022BB252615}"/>
          </ac:picMkLst>
        </pc:picChg>
      </pc:sldChg>
      <pc:sldChg chg="addSp delSp modSp add mod">
        <pc:chgData name="DORIANA TRAETTO" userId="0256b84a-6c06-4405-93db-0a97fcb309a5" providerId="ADAL" clId="{81D58598-EF1E-4558-88AE-E16967A478A5}" dt="2024-07-08T16:04:43.861" v="4120" actId="6549"/>
        <pc:sldMkLst>
          <pc:docMk/>
          <pc:sldMk cId="1704643073" sldId="327"/>
        </pc:sldMkLst>
        <pc:spChg chg="mod">
          <ac:chgData name="DORIANA TRAETTO" userId="0256b84a-6c06-4405-93db-0a97fcb309a5" providerId="ADAL" clId="{81D58598-EF1E-4558-88AE-E16967A478A5}" dt="2024-07-08T16:04:43.861" v="4120" actId="6549"/>
          <ac:spMkLst>
            <pc:docMk/>
            <pc:sldMk cId="1704643073" sldId="327"/>
            <ac:spMk id="3" creationId="{5196478F-4FF7-07CE-707B-3A01144DA98E}"/>
          </ac:spMkLst>
        </pc:spChg>
        <pc:spChg chg="del">
          <ac:chgData name="DORIANA TRAETTO" userId="0256b84a-6c06-4405-93db-0a97fcb309a5" providerId="ADAL" clId="{81D58598-EF1E-4558-88AE-E16967A478A5}" dt="2024-07-08T16:00:24.125" v="4087" actId="478"/>
          <ac:spMkLst>
            <pc:docMk/>
            <pc:sldMk cId="1704643073" sldId="327"/>
            <ac:spMk id="6" creationId="{6A618E33-32C6-2B80-53E1-943B0EBEFA94}"/>
          </ac:spMkLst>
        </pc:spChg>
        <pc:spChg chg="add mod">
          <ac:chgData name="DORIANA TRAETTO" userId="0256b84a-6c06-4405-93db-0a97fcb309a5" providerId="ADAL" clId="{81D58598-EF1E-4558-88AE-E16967A478A5}" dt="2024-07-08T16:00:29.644" v="4102" actId="20577"/>
          <ac:spMkLst>
            <pc:docMk/>
            <pc:sldMk cId="1704643073" sldId="327"/>
            <ac:spMk id="9" creationId="{E0F59FE4-2384-7A59-5C7C-DE941F622D88}"/>
          </ac:spMkLst>
        </pc:spChg>
        <pc:spChg chg="del mod">
          <ac:chgData name="DORIANA TRAETTO" userId="0256b84a-6c06-4405-93db-0a97fcb309a5" providerId="ADAL" clId="{81D58598-EF1E-4558-88AE-E16967A478A5}" dt="2024-07-08T16:00:20.990" v="4085" actId="478"/>
          <ac:spMkLst>
            <pc:docMk/>
            <pc:sldMk cId="1704643073" sldId="327"/>
            <ac:spMk id="10" creationId="{574F9515-7EEA-090B-E86C-662A2CF25566}"/>
          </ac:spMkLst>
        </pc:spChg>
        <pc:picChg chg="add mod">
          <ac:chgData name="DORIANA TRAETTO" userId="0256b84a-6c06-4405-93db-0a97fcb309a5" providerId="ADAL" clId="{81D58598-EF1E-4558-88AE-E16967A478A5}" dt="2024-07-08T14:34:53.103" v="2432"/>
          <ac:picMkLst>
            <pc:docMk/>
            <pc:sldMk cId="1704643073" sldId="327"/>
            <ac:picMk id="4" creationId="{1ACA7BE9-64D0-DA2B-C912-5C408B0C6333}"/>
          </ac:picMkLst>
        </pc:picChg>
        <pc:picChg chg="mod modCrop">
          <ac:chgData name="DORIANA TRAETTO" userId="0256b84a-6c06-4405-93db-0a97fcb309a5" providerId="ADAL" clId="{81D58598-EF1E-4558-88AE-E16967A478A5}" dt="2024-07-08T16:00:43.113" v="4107" actId="14100"/>
          <ac:picMkLst>
            <pc:docMk/>
            <pc:sldMk cId="1704643073" sldId="327"/>
            <ac:picMk id="8" creationId="{33C7D1F2-C099-EF03-1FEA-4338148B19EE}"/>
          </ac:picMkLst>
        </pc:picChg>
        <pc:picChg chg="del">
          <ac:chgData name="DORIANA TRAETTO" userId="0256b84a-6c06-4405-93db-0a97fcb309a5" providerId="ADAL" clId="{81D58598-EF1E-4558-88AE-E16967A478A5}" dt="2024-07-08T14:34:52.695" v="2431" actId="478"/>
          <ac:picMkLst>
            <pc:docMk/>
            <pc:sldMk cId="1704643073" sldId="327"/>
            <ac:picMk id="13" creationId="{184EA960-168D-D994-D813-9022BB252615}"/>
          </ac:picMkLst>
        </pc:picChg>
        <pc:picChg chg="mod">
          <ac:chgData name="DORIANA TRAETTO" userId="0256b84a-6c06-4405-93db-0a97fcb309a5" providerId="ADAL" clId="{81D58598-EF1E-4558-88AE-E16967A478A5}" dt="2024-07-08T16:00:41.021" v="4106" actId="1076"/>
          <ac:picMkLst>
            <pc:docMk/>
            <pc:sldMk cId="1704643073" sldId="327"/>
            <ac:picMk id="1025" creationId="{36B1BF71-E896-A242-450A-5623C1474AD5}"/>
          </ac:picMkLst>
        </pc:picChg>
        <pc:picChg chg="mod">
          <ac:chgData name="DORIANA TRAETTO" userId="0256b84a-6c06-4405-93db-0a97fcb309a5" providerId="ADAL" clId="{81D58598-EF1E-4558-88AE-E16967A478A5}" dt="2024-07-08T16:00:39.832" v="4105" actId="1076"/>
          <ac:picMkLst>
            <pc:docMk/>
            <pc:sldMk cId="1704643073" sldId="327"/>
            <ac:picMk id="1026" creationId="{57D2E08A-A388-0AFE-B0B8-7DB49FBEA681}"/>
          </ac:picMkLst>
        </pc:picChg>
      </pc:sldChg>
      <pc:sldChg chg="addSp delSp modSp add mod">
        <pc:chgData name="DORIANA TRAETTO" userId="0256b84a-6c06-4405-93db-0a97fcb309a5" providerId="ADAL" clId="{81D58598-EF1E-4558-88AE-E16967A478A5}" dt="2024-07-08T16:04:50.453" v="4121" actId="20577"/>
        <pc:sldMkLst>
          <pc:docMk/>
          <pc:sldMk cId="255675780" sldId="328"/>
        </pc:sldMkLst>
        <pc:spChg chg="mod">
          <ac:chgData name="DORIANA TRAETTO" userId="0256b84a-6c06-4405-93db-0a97fcb309a5" providerId="ADAL" clId="{81D58598-EF1E-4558-88AE-E16967A478A5}" dt="2024-07-08T16:04:50.453" v="4121" actId="20577"/>
          <ac:spMkLst>
            <pc:docMk/>
            <pc:sldMk cId="255675780" sldId="328"/>
            <ac:spMk id="3" creationId="{5196478F-4FF7-07CE-707B-3A01144DA98E}"/>
          </ac:spMkLst>
        </pc:spChg>
        <pc:spChg chg="del">
          <ac:chgData name="DORIANA TRAETTO" userId="0256b84a-6c06-4405-93db-0a97fcb309a5" providerId="ADAL" clId="{81D58598-EF1E-4558-88AE-E16967A478A5}" dt="2024-07-08T16:01:14.789" v="4109" actId="478"/>
          <ac:spMkLst>
            <pc:docMk/>
            <pc:sldMk cId="255675780" sldId="328"/>
            <ac:spMk id="11" creationId="{FCA5DCD5-B057-A6EC-FD9D-200C3AD6E3D2}"/>
          </ac:spMkLst>
        </pc:spChg>
        <pc:picChg chg="add mod">
          <ac:chgData name="DORIANA TRAETTO" userId="0256b84a-6c06-4405-93db-0a97fcb309a5" providerId="ADAL" clId="{81D58598-EF1E-4558-88AE-E16967A478A5}" dt="2024-07-08T14:34:56.618" v="2434"/>
          <ac:picMkLst>
            <pc:docMk/>
            <pc:sldMk cId="255675780" sldId="328"/>
            <ac:picMk id="4" creationId="{6B63A5F1-4A72-3367-111E-41467EA5CEF6}"/>
          </ac:picMkLst>
        </pc:picChg>
        <pc:picChg chg="mod">
          <ac:chgData name="DORIANA TRAETTO" userId="0256b84a-6c06-4405-93db-0a97fcb309a5" providerId="ADAL" clId="{81D58598-EF1E-4558-88AE-E16967A478A5}" dt="2024-07-08T16:01:06.861" v="4108" actId="1076"/>
          <ac:picMkLst>
            <pc:docMk/>
            <pc:sldMk cId="255675780" sldId="328"/>
            <ac:picMk id="6" creationId="{AD96CDA0-C753-F879-AFDF-99DC99288054}"/>
          </ac:picMkLst>
        </pc:picChg>
        <pc:picChg chg="del">
          <ac:chgData name="DORIANA TRAETTO" userId="0256b84a-6c06-4405-93db-0a97fcb309a5" providerId="ADAL" clId="{81D58598-EF1E-4558-88AE-E16967A478A5}" dt="2024-07-08T14:34:56.355" v="2433" actId="478"/>
          <ac:picMkLst>
            <pc:docMk/>
            <pc:sldMk cId="255675780" sldId="328"/>
            <ac:picMk id="13" creationId="{184EA960-168D-D994-D813-9022BB252615}"/>
          </ac:picMkLst>
        </pc:picChg>
      </pc:sldChg>
      <pc:sldChg chg="addSp delSp add del setBg delDesignElem">
        <pc:chgData name="DORIANA TRAETTO" userId="0256b84a-6c06-4405-93db-0a97fcb309a5" providerId="ADAL" clId="{81D58598-EF1E-4558-88AE-E16967A478A5}" dt="2024-07-08T14:21:02.413" v="2147"/>
        <pc:sldMkLst>
          <pc:docMk/>
          <pc:sldMk cId="1493312142" sldId="329"/>
        </pc:sldMkLst>
        <pc:spChg chg="add del">
          <ac:chgData name="DORIANA TRAETTO" userId="0256b84a-6c06-4405-93db-0a97fcb309a5" providerId="ADAL" clId="{81D58598-EF1E-4558-88AE-E16967A478A5}" dt="2024-07-08T14:21:02.413" v="2147"/>
          <ac:spMkLst>
            <pc:docMk/>
            <pc:sldMk cId="1493312142" sldId="329"/>
            <ac:spMk id="41" creationId="{0DBF1ABE-8590-450D-BB49-BDDCCF3EEA9E}"/>
          </ac:spMkLst>
        </pc:spChg>
        <pc:spChg chg="add del">
          <ac:chgData name="DORIANA TRAETTO" userId="0256b84a-6c06-4405-93db-0a97fcb309a5" providerId="ADAL" clId="{81D58598-EF1E-4558-88AE-E16967A478A5}" dt="2024-07-08T14:21:02.413" v="2147"/>
          <ac:spMkLst>
            <pc:docMk/>
            <pc:sldMk cId="1493312142" sldId="329"/>
            <ac:spMk id="43" creationId="{391F8D69-709A-4575-A393-B4C26481AF3B}"/>
          </ac:spMkLst>
        </pc:spChg>
        <pc:spChg chg="add del">
          <ac:chgData name="DORIANA TRAETTO" userId="0256b84a-6c06-4405-93db-0a97fcb309a5" providerId="ADAL" clId="{81D58598-EF1E-4558-88AE-E16967A478A5}" dt="2024-07-08T14:21:02.413" v="2147"/>
          <ac:spMkLst>
            <pc:docMk/>
            <pc:sldMk cId="1493312142" sldId="329"/>
            <ac:spMk id="45" creationId="{C87A50C4-1191-461A-9E09-C8057F2AF01F}"/>
          </ac:spMkLst>
        </pc:spChg>
        <pc:spChg chg="add del">
          <ac:chgData name="DORIANA TRAETTO" userId="0256b84a-6c06-4405-93db-0a97fcb309a5" providerId="ADAL" clId="{81D58598-EF1E-4558-88AE-E16967A478A5}" dt="2024-07-08T14:21:02.413" v="2147"/>
          <ac:spMkLst>
            <pc:docMk/>
            <pc:sldMk cId="1493312142" sldId="329"/>
            <ac:spMk id="47" creationId="{BC87DA9F-8DB2-4D48-8716-A928FBB8A5D2}"/>
          </ac:spMkLst>
        </pc:spChg>
        <pc:spChg chg="add del">
          <ac:chgData name="DORIANA TRAETTO" userId="0256b84a-6c06-4405-93db-0a97fcb309a5" providerId="ADAL" clId="{81D58598-EF1E-4558-88AE-E16967A478A5}" dt="2024-07-08T14:21:02.413" v="2147"/>
          <ac:spMkLst>
            <pc:docMk/>
            <pc:sldMk cId="1493312142" sldId="329"/>
            <ac:spMk id="49" creationId="{195EA065-AC5D-431D-927E-87FF05884866}"/>
          </ac:spMkLst>
        </pc:spChg>
        <pc:spChg chg="add del">
          <ac:chgData name="DORIANA TRAETTO" userId="0256b84a-6c06-4405-93db-0a97fcb309a5" providerId="ADAL" clId="{81D58598-EF1E-4558-88AE-E16967A478A5}" dt="2024-07-08T14:21:02.413" v="2147"/>
          <ac:spMkLst>
            <pc:docMk/>
            <pc:sldMk cId="1493312142" sldId="329"/>
            <ac:spMk id="51" creationId="{46934B3C-D73F-4CD0-95B1-0244D662D1C7}"/>
          </ac:spMkLst>
        </pc:spChg>
      </pc:sldChg>
      <pc:sldChg chg="addSp delSp modSp add mod">
        <pc:chgData name="DORIANA TRAETTO" userId="0256b84a-6c06-4405-93db-0a97fcb309a5" providerId="ADAL" clId="{81D58598-EF1E-4558-88AE-E16967A478A5}" dt="2024-07-08T14:22:35.253" v="2205" actId="1076"/>
        <pc:sldMkLst>
          <pc:docMk/>
          <pc:sldMk cId="4170746930" sldId="329"/>
        </pc:sldMkLst>
        <pc:spChg chg="mod">
          <ac:chgData name="DORIANA TRAETTO" userId="0256b84a-6c06-4405-93db-0a97fcb309a5" providerId="ADAL" clId="{81D58598-EF1E-4558-88AE-E16967A478A5}" dt="2024-07-08T14:21:40.178" v="2197" actId="1076"/>
          <ac:spMkLst>
            <pc:docMk/>
            <pc:sldMk cId="4170746930" sldId="329"/>
            <ac:spMk id="2" creationId="{91C79813-6600-03EA-ACF6-CA80EFB15549}"/>
          </ac:spMkLst>
        </pc:spChg>
        <pc:picChg chg="add mod">
          <ac:chgData name="DORIANA TRAETTO" userId="0256b84a-6c06-4405-93db-0a97fcb309a5" providerId="ADAL" clId="{81D58598-EF1E-4558-88AE-E16967A478A5}" dt="2024-07-08T14:22:35.253" v="2205" actId="1076"/>
          <ac:picMkLst>
            <pc:docMk/>
            <pc:sldMk cId="4170746930" sldId="329"/>
            <ac:picMk id="4" creationId="{E61E8D27-B641-2EAB-E9DB-634654350D14}"/>
          </ac:picMkLst>
        </pc:picChg>
        <pc:picChg chg="del mod">
          <ac:chgData name="DORIANA TRAETTO" userId="0256b84a-6c06-4405-93db-0a97fcb309a5" providerId="ADAL" clId="{81D58598-EF1E-4558-88AE-E16967A478A5}" dt="2024-07-08T14:22:33.557" v="2204" actId="478"/>
          <ac:picMkLst>
            <pc:docMk/>
            <pc:sldMk cId="4170746930" sldId="329"/>
            <ac:picMk id="10" creationId="{A638B07E-9164-E062-1DEC-60584013737E}"/>
          </ac:picMkLst>
        </pc:picChg>
      </pc:sldChg>
      <pc:sldChg chg="addSp delSp add del setBg delDesignElem">
        <pc:chgData name="DORIANA TRAETTO" userId="0256b84a-6c06-4405-93db-0a97fcb309a5" providerId="ADAL" clId="{81D58598-EF1E-4558-88AE-E16967A478A5}" dt="2024-07-08T14:23:47.800" v="2238"/>
        <pc:sldMkLst>
          <pc:docMk/>
          <pc:sldMk cId="1458454365" sldId="330"/>
        </pc:sldMkLst>
        <pc:spChg chg="add del">
          <ac:chgData name="DORIANA TRAETTO" userId="0256b84a-6c06-4405-93db-0a97fcb309a5" providerId="ADAL" clId="{81D58598-EF1E-4558-88AE-E16967A478A5}" dt="2024-07-08T14:23:47.800" v="2238"/>
          <ac:spMkLst>
            <pc:docMk/>
            <pc:sldMk cId="1458454365" sldId="330"/>
            <ac:spMk id="41" creationId="{0DBF1ABE-8590-450D-BB49-BDDCCF3EEA9E}"/>
          </ac:spMkLst>
        </pc:spChg>
        <pc:spChg chg="add del">
          <ac:chgData name="DORIANA TRAETTO" userId="0256b84a-6c06-4405-93db-0a97fcb309a5" providerId="ADAL" clId="{81D58598-EF1E-4558-88AE-E16967A478A5}" dt="2024-07-08T14:23:47.800" v="2238"/>
          <ac:spMkLst>
            <pc:docMk/>
            <pc:sldMk cId="1458454365" sldId="330"/>
            <ac:spMk id="43" creationId="{391F8D69-709A-4575-A393-B4C26481AF3B}"/>
          </ac:spMkLst>
        </pc:spChg>
        <pc:spChg chg="add del">
          <ac:chgData name="DORIANA TRAETTO" userId="0256b84a-6c06-4405-93db-0a97fcb309a5" providerId="ADAL" clId="{81D58598-EF1E-4558-88AE-E16967A478A5}" dt="2024-07-08T14:23:47.800" v="2238"/>
          <ac:spMkLst>
            <pc:docMk/>
            <pc:sldMk cId="1458454365" sldId="330"/>
            <ac:spMk id="45" creationId="{C87A50C4-1191-461A-9E09-C8057F2AF01F}"/>
          </ac:spMkLst>
        </pc:spChg>
        <pc:spChg chg="add del">
          <ac:chgData name="DORIANA TRAETTO" userId="0256b84a-6c06-4405-93db-0a97fcb309a5" providerId="ADAL" clId="{81D58598-EF1E-4558-88AE-E16967A478A5}" dt="2024-07-08T14:23:47.800" v="2238"/>
          <ac:spMkLst>
            <pc:docMk/>
            <pc:sldMk cId="1458454365" sldId="330"/>
            <ac:spMk id="47" creationId="{BC87DA9F-8DB2-4D48-8716-A928FBB8A5D2}"/>
          </ac:spMkLst>
        </pc:spChg>
        <pc:spChg chg="add del">
          <ac:chgData name="DORIANA TRAETTO" userId="0256b84a-6c06-4405-93db-0a97fcb309a5" providerId="ADAL" clId="{81D58598-EF1E-4558-88AE-E16967A478A5}" dt="2024-07-08T14:23:47.800" v="2238"/>
          <ac:spMkLst>
            <pc:docMk/>
            <pc:sldMk cId="1458454365" sldId="330"/>
            <ac:spMk id="49" creationId="{195EA065-AC5D-431D-927E-87FF05884866}"/>
          </ac:spMkLst>
        </pc:spChg>
        <pc:spChg chg="add del">
          <ac:chgData name="DORIANA TRAETTO" userId="0256b84a-6c06-4405-93db-0a97fcb309a5" providerId="ADAL" clId="{81D58598-EF1E-4558-88AE-E16967A478A5}" dt="2024-07-08T14:23:47.800" v="2238"/>
          <ac:spMkLst>
            <pc:docMk/>
            <pc:sldMk cId="1458454365" sldId="330"/>
            <ac:spMk id="51" creationId="{46934B3C-D73F-4CD0-95B1-0244D662D1C7}"/>
          </ac:spMkLst>
        </pc:spChg>
      </pc:sldChg>
      <pc:sldChg chg="addSp delSp modSp add mod ord">
        <pc:chgData name="DORIANA TRAETTO" userId="0256b84a-6c06-4405-93db-0a97fcb309a5" providerId="ADAL" clId="{81D58598-EF1E-4558-88AE-E16967A478A5}" dt="2024-07-08T14:43:25.545" v="2546"/>
        <pc:sldMkLst>
          <pc:docMk/>
          <pc:sldMk cId="1787218249" sldId="330"/>
        </pc:sldMkLst>
        <pc:spChg chg="mod">
          <ac:chgData name="DORIANA TRAETTO" userId="0256b84a-6c06-4405-93db-0a97fcb309a5" providerId="ADAL" clId="{81D58598-EF1E-4558-88AE-E16967A478A5}" dt="2024-07-08T14:24:08.464" v="2256" actId="27636"/>
          <ac:spMkLst>
            <pc:docMk/>
            <pc:sldMk cId="1787218249" sldId="330"/>
            <ac:spMk id="2" creationId="{91C79813-6600-03EA-ACF6-CA80EFB15549}"/>
          </ac:spMkLst>
        </pc:spChg>
        <pc:picChg chg="del">
          <ac:chgData name="DORIANA TRAETTO" userId="0256b84a-6c06-4405-93db-0a97fcb309a5" providerId="ADAL" clId="{81D58598-EF1E-4558-88AE-E16967A478A5}" dt="2024-07-08T14:27:20.881" v="2257" actId="478"/>
          <ac:picMkLst>
            <pc:docMk/>
            <pc:sldMk cId="1787218249" sldId="330"/>
            <ac:picMk id="4" creationId="{E61E8D27-B641-2EAB-E9DB-634654350D14}"/>
          </ac:picMkLst>
        </pc:picChg>
        <pc:picChg chg="add mod modCrop">
          <ac:chgData name="DORIANA TRAETTO" userId="0256b84a-6c06-4405-93db-0a97fcb309a5" providerId="ADAL" clId="{81D58598-EF1E-4558-88AE-E16967A478A5}" dt="2024-07-08T14:27:39.101" v="2269" actId="1440"/>
          <ac:picMkLst>
            <pc:docMk/>
            <pc:sldMk cId="1787218249" sldId="330"/>
            <ac:picMk id="5" creationId="{DD446200-AF2D-3764-825A-D2E05B5205F3}"/>
          </ac:picMkLst>
        </pc:picChg>
      </pc:sldChg>
      <pc:sldChg chg="addSp delSp add del setBg delDesignElem">
        <pc:chgData name="DORIANA TRAETTO" userId="0256b84a-6c06-4405-93db-0a97fcb309a5" providerId="ADAL" clId="{81D58598-EF1E-4558-88AE-E16967A478A5}" dt="2024-07-08T14:33:53.763" v="2400"/>
        <pc:sldMkLst>
          <pc:docMk/>
          <pc:sldMk cId="940948417" sldId="331"/>
        </pc:sldMkLst>
        <pc:spChg chg="add del">
          <ac:chgData name="DORIANA TRAETTO" userId="0256b84a-6c06-4405-93db-0a97fcb309a5" providerId="ADAL" clId="{81D58598-EF1E-4558-88AE-E16967A478A5}" dt="2024-07-08T14:33:53.763" v="2400"/>
          <ac:spMkLst>
            <pc:docMk/>
            <pc:sldMk cId="940948417" sldId="331"/>
            <ac:spMk id="41" creationId="{0DBF1ABE-8590-450D-BB49-BDDCCF3EEA9E}"/>
          </ac:spMkLst>
        </pc:spChg>
        <pc:spChg chg="add del">
          <ac:chgData name="DORIANA TRAETTO" userId="0256b84a-6c06-4405-93db-0a97fcb309a5" providerId="ADAL" clId="{81D58598-EF1E-4558-88AE-E16967A478A5}" dt="2024-07-08T14:33:53.763" v="2400"/>
          <ac:spMkLst>
            <pc:docMk/>
            <pc:sldMk cId="940948417" sldId="331"/>
            <ac:spMk id="43" creationId="{391F8D69-709A-4575-A393-B4C26481AF3B}"/>
          </ac:spMkLst>
        </pc:spChg>
        <pc:spChg chg="add del">
          <ac:chgData name="DORIANA TRAETTO" userId="0256b84a-6c06-4405-93db-0a97fcb309a5" providerId="ADAL" clId="{81D58598-EF1E-4558-88AE-E16967A478A5}" dt="2024-07-08T14:33:53.763" v="2400"/>
          <ac:spMkLst>
            <pc:docMk/>
            <pc:sldMk cId="940948417" sldId="331"/>
            <ac:spMk id="45" creationId="{C87A50C4-1191-461A-9E09-C8057F2AF01F}"/>
          </ac:spMkLst>
        </pc:spChg>
        <pc:spChg chg="add del">
          <ac:chgData name="DORIANA TRAETTO" userId="0256b84a-6c06-4405-93db-0a97fcb309a5" providerId="ADAL" clId="{81D58598-EF1E-4558-88AE-E16967A478A5}" dt="2024-07-08T14:33:53.763" v="2400"/>
          <ac:spMkLst>
            <pc:docMk/>
            <pc:sldMk cId="940948417" sldId="331"/>
            <ac:spMk id="47" creationId="{BC87DA9F-8DB2-4D48-8716-A928FBB8A5D2}"/>
          </ac:spMkLst>
        </pc:spChg>
        <pc:spChg chg="add del">
          <ac:chgData name="DORIANA TRAETTO" userId="0256b84a-6c06-4405-93db-0a97fcb309a5" providerId="ADAL" clId="{81D58598-EF1E-4558-88AE-E16967A478A5}" dt="2024-07-08T14:33:53.763" v="2400"/>
          <ac:spMkLst>
            <pc:docMk/>
            <pc:sldMk cId="940948417" sldId="331"/>
            <ac:spMk id="49" creationId="{195EA065-AC5D-431D-927E-87FF05884866}"/>
          </ac:spMkLst>
        </pc:spChg>
        <pc:spChg chg="add del">
          <ac:chgData name="DORIANA TRAETTO" userId="0256b84a-6c06-4405-93db-0a97fcb309a5" providerId="ADAL" clId="{81D58598-EF1E-4558-88AE-E16967A478A5}" dt="2024-07-08T14:33:53.763" v="2400"/>
          <ac:spMkLst>
            <pc:docMk/>
            <pc:sldMk cId="940948417" sldId="331"/>
            <ac:spMk id="51" creationId="{46934B3C-D73F-4CD0-95B1-0244D662D1C7}"/>
          </ac:spMkLst>
        </pc:spChg>
      </pc:sldChg>
      <pc:sldChg chg="addSp delSp modSp add del mod">
        <pc:chgData name="DORIANA TRAETTO" userId="0256b84a-6c06-4405-93db-0a97fcb309a5" providerId="ADAL" clId="{81D58598-EF1E-4558-88AE-E16967A478A5}" dt="2024-07-08T14:33:47.834" v="2397" actId="2696"/>
        <pc:sldMkLst>
          <pc:docMk/>
          <pc:sldMk cId="1091559023" sldId="331"/>
        </pc:sldMkLst>
        <pc:spChg chg="mod">
          <ac:chgData name="DORIANA TRAETTO" userId="0256b84a-6c06-4405-93db-0a97fcb309a5" providerId="ADAL" clId="{81D58598-EF1E-4558-88AE-E16967A478A5}" dt="2024-07-08T14:30:54.936" v="2381" actId="20577"/>
          <ac:spMkLst>
            <pc:docMk/>
            <pc:sldMk cId="1091559023" sldId="331"/>
            <ac:spMk id="2" creationId="{91C79813-6600-03EA-ACF6-CA80EFB15549}"/>
          </ac:spMkLst>
        </pc:spChg>
        <pc:picChg chg="add mod">
          <ac:chgData name="DORIANA TRAETTO" userId="0256b84a-6c06-4405-93db-0a97fcb309a5" providerId="ADAL" clId="{81D58598-EF1E-4558-88AE-E16967A478A5}" dt="2024-07-08T14:29:40.292" v="2333" actId="1076"/>
          <ac:picMkLst>
            <pc:docMk/>
            <pc:sldMk cId="1091559023" sldId="331"/>
            <ac:picMk id="4" creationId="{C4E8F1AC-BFF6-0773-277F-0EF063A659CA}"/>
          </ac:picMkLst>
        </pc:picChg>
        <pc:picChg chg="del">
          <ac:chgData name="DORIANA TRAETTO" userId="0256b84a-6c06-4405-93db-0a97fcb309a5" providerId="ADAL" clId="{81D58598-EF1E-4558-88AE-E16967A478A5}" dt="2024-07-08T14:29:34.256" v="2328" actId="478"/>
          <ac:picMkLst>
            <pc:docMk/>
            <pc:sldMk cId="1091559023" sldId="331"/>
            <ac:picMk id="5" creationId="{DD446200-AF2D-3764-825A-D2E05B5205F3}"/>
          </ac:picMkLst>
        </pc:picChg>
      </pc:sldChg>
      <pc:sldChg chg="addSp delSp add del setBg delDesignElem">
        <pc:chgData name="DORIANA TRAETTO" userId="0256b84a-6c06-4405-93db-0a97fcb309a5" providerId="ADAL" clId="{81D58598-EF1E-4558-88AE-E16967A478A5}" dt="2024-07-08T14:28:49.829" v="2299"/>
        <pc:sldMkLst>
          <pc:docMk/>
          <pc:sldMk cId="1432576410" sldId="331"/>
        </pc:sldMkLst>
        <pc:spChg chg="add del">
          <ac:chgData name="DORIANA TRAETTO" userId="0256b84a-6c06-4405-93db-0a97fcb309a5" providerId="ADAL" clId="{81D58598-EF1E-4558-88AE-E16967A478A5}" dt="2024-07-08T14:28:49.829" v="2299"/>
          <ac:spMkLst>
            <pc:docMk/>
            <pc:sldMk cId="1432576410" sldId="331"/>
            <ac:spMk id="41" creationId="{0DBF1ABE-8590-450D-BB49-BDDCCF3EEA9E}"/>
          </ac:spMkLst>
        </pc:spChg>
        <pc:spChg chg="add del">
          <ac:chgData name="DORIANA TRAETTO" userId="0256b84a-6c06-4405-93db-0a97fcb309a5" providerId="ADAL" clId="{81D58598-EF1E-4558-88AE-E16967A478A5}" dt="2024-07-08T14:28:49.829" v="2299"/>
          <ac:spMkLst>
            <pc:docMk/>
            <pc:sldMk cId="1432576410" sldId="331"/>
            <ac:spMk id="43" creationId="{391F8D69-709A-4575-A393-B4C26481AF3B}"/>
          </ac:spMkLst>
        </pc:spChg>
        <pc:spChg chg="add del">
          <ac:chgData name="DORIANA TRAETTO" userId="0256b84a-6c06-4405-93db-0a97fcb309a5" providerId="ADAL" clId="{81D58598-EF1E-4558-88AE-E16967A478A5}" dt="2024-07-08T14:28:49.829" v="2299"/>
          <ac:spMkLst>
            <pc:docMk/>
            <pc:sldMk cId="1432576410" sldId="331"/>
            <ac:spMk id="45" creationId="{C87A50C4-1191-461A-9E09-C8057F2AF01F}"/>
          </ac:spMkLst>
        </pc:spChg>
        <pc:spChg chg="add del">
          <ac:chgData name="DORIANA TRAETTO" userId="0256b84a-6c06-4405-93db-0a97fcb309a5" providerId="ADAL" clId="{81D58598-EF1E-4558-88AE-E16967A478A5}" dt="2024-07-08T14:28:49.829" v="2299"/>
          <ac:spMkLst>
            <pc:docMk/>
            <pc:sldMk cId="1432576410" sldId="331"/>
            <ac:spMk id="47" creationId="{BC87DA9F-8DB2-4D48-8716-A928FBB8A5D2}"/>
          </ac:spMkLst>
        </pc:spChg>
        <pc:spChg chg="add del">
          <ac:chgData name="DORIANA TRAETTO" userId="0256b84a-6c06-4405-93db-0a97fcb309a5" providerId="ADAL" clId="{81D58598-EF1E-4558-88AE-E16967A478A5}" dt="2024-07-08T14:28:49.829" v="2299"/>
          <ac:spMkLst>
            <pc:docMk/>
            <pc:sldMk cId="1432576410" sldId="331"/>
            <ac:spMk id="49" creationId="{195EA065-AC5D-431D-927E-87FF05884866}"/>
          </ac:spMkLst>
        </pc:spChg>
        <pc:spChg chg="add del">
          <ac:chgData name="DORIANA TRAETTO" userId="0256b84a-6c06-4405-93db-0a97fcb309a5" providerId="ADAL" clId="{81D58598-EF1E-4558-88AE-E16967A478A5}" dt="2024-07-08T14:28:49.829" v="2299"/>
          <ac:spMkLst>
            <pc:docMk/>
            <pc:sldMk cId="1432576410" sldId="331"/>
            <ac:spMk id="51" creationId="{46934B3C-D73F-4CD0-95B1-0244D662D1C7}"/>
          </ac:spMkLst>
        </pc:spChg>
      </pc:sldChg>
      <pc:sldChg chg="addSp delSp modSp add mod ord">
        <pc:chgData name="DORIANA TRAETTO" userId="0256b84a-6c06-4405-93db-0a97fcb309a5" providerId="ADAL" clId="{81D58598-EF1E-4558-88AE-E16967A478A5}" dt="2024-07-08T14:34:16.166" v="2410" actId="1076"/>
        <pc:sldMkLst>
          <pc:docMk/>
          <pc:sldMk cId="4156877175" sldId="331"/>
        </pc:sldMkLst>
        <pc:picChg chg="del">
          <ac:chgData name="DORIANA TRAETTO" userId="0256b84a-6c06-4405-93db-0a97fcb309a5" providerId="ADAL" clId="{81D58598-EF1E-4558-88AE-E16967A478A5}" dt="2024-07-08T14:33:57.838" v="2403" actId="478"/>
          <ac:picMkLst>
            <pc:docMk/>
            <pc:sldMk cId="4156877175" sldId="331"/>
            <ac:picMk id="4" creationId="{C4E8F1AC-BFF6-0773-277F-0EF063A659CA}"/>
          </ac:picMkLst>
        </pc:picChg>
        <pc:picChg chg="add mod">
          <ac:chgData name="DORIANA TRAETTO" userId="0256b84a-6c06-4405-93db-0a97fcb309a5" providerId="ADAL" clId="{81D58598-EF1E-4558-88AE-E16967A478A5}" dt="2024-07-08T14:34:16.166" v="2410" actId="1076"/>
          <ac:picMkLst>
            <pc:docMk/>
            <pc:sldMk cId="4156877175" sldId="331"/>
            <ac:picMk id="5" creationId="{B994CB37-A3F9-F11A-9B85-8BCCECE0A1A8}"/>
          </ac:picMkLst>
        </pc:picChg>
      </pc:sldChg>
      <pc:sldChg chg="addSp delSp modSp add del mod">
        <pc:chgData name="DORIANA TRAETTO" userId="0256b84a-6c06-4405-93db-0a97fcb309a5" providerId="ADAL" clId="{81D58598-EF1E-4558-88AE-E16967A478A5}" dt="2024-07-08T14:33:55.246" v="2402" actId="47"/>
        <pc:sldMkLst>
          <pc:docMk/>
          <pc:sldMk cId="505512222" sldId="332"/>
        </pc:sldMkLst>
        <pc:picChg chg="add del">
          <ac:chgData name="DORIANA TRAETTO" userId="0256b84a-6c06-4405-93db-0a97fcb309a5" providerId="ADAL" clId="{81D58598-EF1E-4558-88AE-E16967A478A5}" dt="2024-07-08T14:33:39.102" v="2392" actId="478"/>
          <ac:picMkLst>
            <pc:docMk/>
            <pc:sldMk cId="505512222" sldId="332"/>
            <ac:picMk id="4" creationId="{C4E8F1AC-BFF6-0773-277F-0EF063A659CA}"/>
          </ac:picMkLst>
        </pc:picChg>
        <pc:picChg chg="add mod">
          <ac:chgData name="DORIANA TRAETTO" userId="0256b84a-6c06-4405-93db-0a97fcb309a5" providerId="ADAL" clId="{81D58598-EF1E-4558-88AE-E16967A478A5}" dt="2024-07-08T14:33:38.668" v="2391"/>
          <ac:picMkLst>
            <pc:docMk/>
            <pc:sldMk cId="505512222" sldId="332"/>
            <ac:picMk id="5" creationId="{F3E42AB4-A176-1B42-2453-602B0C8C332D}"/>
          </ac:picMkLst>
        </pc:picChg>
      </pc:sldChg>
      <pc:sldChg chg="addSp delSp add del setBg delDesignElem">
        <pc:chgData name="DORIANA TRAETTO" userId="0256b84a-6c06-4405-93db-0a97fcb309a5" providerId="ADAL" clId="{81D58598-EF1E-4558-88AE-E16967A478A5}" dt="2024-07-08T14:30:35.015" v="2361"/>
        <pc:sldMkLst>
          <pc:docMk/>
          <pc:sldMk cId="3993056812" sldId="332"/>
        </pc:sldMkLst>
        <pc:spChg chg="add del">
          <ac:chgData name="DORIANA TRAETTO" userId="0256b84a-6c06-4405-93db-0a97fcb309a5" providerId="ADAL" clId="{81D58598-EF1E-4558-88AE-E16967A478A5}" dt="2024-07-08T14:30:35.015" v="2361"/>
          <ac:spMkLst>
            <pc:docMk/>
            <pc:sldMk cId="3993056812" sldId="332"/>
            <ac:spMk id="41" creationId="{0DBF1ABE-8590-450D-BB49-BDDCCF3EEA9E}"/>
          </ac:spMkLst>
        </pc:spChg>
        <pc:spChg chg="add del">
          <ac:chgData name="DORIANA TRAETTO" userId="0256b84a-6c06-4405-93db-0a97fcb309a5" providerId="ADAL" clId="{81D58598-EF1E-4558-88AE-E16967A478A5}" dt="2024-07-08T14:30:35.015" v="2361"/>
          <ac:spMkLst>
            <pc:docMk/>
            <pc:sldMk cId="3993056812" sldId="332"/>
            <ac:spMk id="43" creationId="{391F8D69-709A-4575-A393-B4C26481AF3B}"/>
          </ac:spMkLst>
        </pc:spChg>
        <pc:spChg chg="add del">
          <ac:chgData name="DORIANA TRAETTO" userId="0256b84a-6c06-4405-93db-0a97fcb309a5" providerId="ADAL" clId="{81D58598-EF1E-4558-88AE-E16967A478A5}" dt="2024-07-08T14:30:35.015" v="2361"/>
          <ac:spMkLst>
            <pc:docMk/>
            <pc:sldMk cId="3993056812" sldId="332"/>
            <ac:spMk id="45" creationId="{C87A50C4-1191-461A-9E09-C8057F2AF01F}"/>
          </ac:spMkLst>
        </pc:spChg>
        <pc:spChg chg="add del">
          <ac:chgData name="DORIANA TRAETTO" userId="0256b84a-6c06-4405-93db-0a97fcb309a5" providerId="ADAL" clId="{81D58598-EF1E-4558-88AE-E16967A478A5}" dt="2024-07-08T14:30:35.015" v="2361"/>
          <ac:spMkLst>
            <pc:docMk/>
            <pc:sldMk cId="3993056812" sldId="332"/>
            <ac:spMk id="47" creationId="{BC87DA9F-8DB2-4D48-8716-A928FBB8A5D2}"/>
          </ac:spMkLst>
        </pc:spChg>
        <pc:spChg chg="add del">
          <ac:chgData name="DORIANA TRAETTO" userId="0256b84a-6c06-4405-93db-0a97fcb309a5" providerId="ADAL" clId="{81D58598-EF1E-4558-88AE-E16967A478A5}" dt="2024-07-08T14:30:35.015" v="2361"/>
          <ac:spMkLst>
            <pc:docMk/>
            <pc:sldMk cId="3993056812" sldId="332"/>
            <ac:spMk id="49" creationId="{195EA065-AC5D-431D-927E-87FF05884866}"/>
          </ac:spMkLst>
        </pc:spChg>
        <pc:spChg chg="add del">
          <ac:chgData name="DORIANA TRAETTO" userId="0256b84a-6c06-4405-93db-0a97fcb309a5" providerId="ADAL" clId="{81D58598-EF1E-4558-88AE-E16967A478A5}" dt="2024-07-08T14:30:35.015" v="2361"/>
          <ac:spMkLst>
            <pc:docMk/>
            <pc:sldMk cId="3993056812" sldId="332"/>
            <ac:spMk id="51" creationId="{46934B3C-D73F-4CD0-95B1-0244D662D1C7}"/>
          </ac:spMkLst>
        </pc:spChg>
      </pc:sldChg>
      <pc:sldChg chg="addSp delSp add del setBg delDesignElem">
        <pc:chgData name="DORIANA TRAETTO" userId="0256b84a-6c06-4405-93db-0a97fcb309a5" providerId="ADAL" clId="{81D58598-EF1E-4558-88AE-E16967A478A5}" dt="2024-07-08T14:33:46.226" v="2395"/>
        <pc:sldMkLst>
          <pc:docMk/>
          <pc:sldMk cId="339815256" sldId="333"/>
        </pc:sldMkLst>
        <pc:spChg chg="add del">
          <ac:chgData name="DORIANA TRAETTO" userId="0256b84a-6c06-4405-93db-0a97fcb309a5" providerId="ADAL" clId="{81D58598-EF1E-4558-88AE-E16967A478A5}" dt="2024-07-08T14:33:46.226" v="2395"/>
          <ac:spMkLst>
            <pc:docMk/>
            <pc:sldMk cId="339815256" sldId="333"/>
            <ac:spMk id="41" creationId="{0DBF1ABE-8590-450D-BB49-BDDCCF3EEA9E}"/>
          </ac:spMkLst>
        </pc:spChg>
        <pc:spChg chg="add del">
          <ac:chgData name="DORIANA TRAETTO" userId="0256b84a-6c06-4405-93db-0a97fcb309a5" providerId="ADAL" clId="{81D58598-EF1E-4558-88AE-E16967A478A5}" dt="2024-07-08T14:33:46.226" v="2395"/>
          <ac:spMkLst>
            <pc:docMk/>
            <pc:sldMk cId="339815256" sldId="333"/>
            <ac:spMk id="43" creationId="{391F8D69-709A-4575-A393-B4C26481AF3B}"/>
          </ac:spMkLst>
        </pc:spChg>
        <pc:spChg chg="add del">
          <ac:chgData name="DORIANA TRAETTO" userId="0256b84a-6c06-4405-93db-0a97fcb309a5" providerId="ADAL" clId="{81D58598-EF1E-4558-88AE-E16967A478A5}" dt="2024-07-08T14:33:46.226" v="2395"/>
          <ac:spMkLst>
            <pc:docMk/>
            <pc:sldMk cId="339815256" sldId="333"/>
            <ac:spMk id="45" creationId="{C87A50C4-1191-461A-9E09-C8057F2AF01F}"/>
          </ac:spMkLst>
        </pc:spChg>
        <pc:spChg chg="add del">
          <ac:chgData name="DORIANA TRAETTO" userId="0256b84a-6c06-4405-93db-0a97fcb309a5" providerId="ADAL" clId="{81D58598-EF1E-4558-88AE-E16967A478A5}" dt="2024-07-08T14:33:46.226" v="2395"/>
          <ac:spMkLst>
            <pc:docMk/>
            <pc:sldMk cId="339815256" sldId="333"/>
            <ac:spMk id="47" creationId="{BC87DA9F-8DB2-4D48-8716-A928FBB8A5D2}"/>
          </ac:spMkLst>
        </pc:spChg>
        <pc:spChg chg="add del">
          <ac:chgData name="DORIANA TRAETTO" userId="0256b84a-6c06-4405-93db-0a97fcb309a5" providerId="ADAL" clId="{81D58598-EF1E-4558-88AE-E16967A478A5}" dt="2024-07-08T14:33:46.226" v="2395"/>
          <ac:spMkLst>
            <pc:docMk/>
            <pc:sldMk cId="339815256" sldId="333"/>
            <ac:spMk id="49" creationId="{195EA065-AC5D-431D-927E-87FF05884866}"/>
          </ac:spMkLst>
        </pc:spChg>
        <pc:spChg chg="add del">
          <ac:chgData name="DORIANA TRAETTO" userId="0256b84a-6c06-4405-93db-0a97fcb309a5" providerId="ADAL" clId="{81D58598-EF1E-4558-88AE-E16967A478A5}" dt="2024-07-08T14:33:46.226" v="2395"/>
          <ac:spMkLst>
            <pc:docMk/>
            <pc:sldMk cId="339815256" sldId="333"/>
            <ac:spMk id="51" creationId="{46934B3C-D73F-4CD0-95B1-0244D662D1C7}"/>
          </ac:spMkLst>
        </pc:spChg>
      </pc:sldChg>
      <pc:sldChg chg="add">
        <pc:chgData name="DORIANA TRAETTO" userId="0256b84a-6c06-4405-93db-0a97fcb309a5" providerId="ADAL" clId="{81D58598-EF1E-4558-88AE-E16967A478A5}" dt="2024-07-08T14:33:46.236" v="2396"/>
        <pc:sldMkLst>
          <pc:docMk/>
          <pc:sldMk cId="3639428885" sldId="333"/>
        </pc:sldMkLst>
      </pc:sldChg>
      <pc:sldChg chg="modSp mod">
        <pc:chgData name="DORIANA TRAETTO" userId="0256b84a-6c06-4405-93db-0a97fcb309a5" providerId="ADAL" clId="{81D58598-EF1E-4558-88AE-E16967A478A5}" dt="2024-07-10T13:27:41.555" v="4137" actId="20577"/>
        <pc:sldMkLst>
          <pc:docMk/>
          <pc:sldMk cId="1987807318" sldId="334"/>
        </pc:sldMkLst>
        <pc:spChg chg="mod">
          <ac:chgData name="DORIANA TRAETTO" userId="0256b84a-6c06-4405-93db-0a97fcb309a5" providerId="ADAL" clId="{81D58598-EF1E-4558-88AE-E16967A478A5}" dt="2024-07-10T13:27:41.555" v="4137" actId="20577"/>
          <ac:spMkLst>
            <pc:docMk/>
            <pc:sldMk cId="1987807318" sldId="334"/>
            <ac:spMk id="3" creationId="{5196478F-4FF7-07CE-707B-3A01144DA98E}"/>
          </ac:spMkLst>
        </pc:spChg>
      </pc:sldChg>
      <pc:sldChg chg="modSp mod">
        <pc:chgData name="DORIANA TRAETTO" userId="0256b84a-6c06-4405-93db-0a97fcb309a5" providerId="ADAL" clId="{81D58598-EF1E-4558-88AE-E16967A478A5}" dt="2024-07-08T15:55:39.484" v="3987" actId="20577"/>
        <pc:sldMkLst>
          <pc:docMk/>
          <pc:sldMk cId="3542266596" sldId="335"/>
        </pc:sldMkLst>
        <pc:spChg chg="mod">
          <ac:chgData name="DORIANA TRAETTO" userId="0256b84a-6c06-4405-93db-0a97fcb309a5" providerId="ADAL" clId="{81D58598-EF1E-4558-88AE-E16967A478A5}" dt="2024-07-08T15:55:39.484" v="3987" actId="20577"/>
          <ac:spMkLst>
            <pc:docMk/>
            <pc:sldMk cId="3542266596" sldId="335"/>
            <ac:spMk id="3" creationId="{5196478F-4FF7-07CE-707B-3A01144DA98E}"/>
          </ac:spMkLst>
        </pc:spChg>
        <pc:picChg chg="mod">
          <ac:chgData name="DORIANA TRAETTO" userId="0256b84a-6c06-4405-93db-0a97fcb309a5" providerId="ADAL" clId="{81D58598-EF1E-4558-88AE-E16967A478A5}" dt="2024-07-08T15:55:37.805" v="3986" actId="1076"/>
          <ac:picMkLst>
            <pc:docMk/>
            <pc:sldMk cId="3542266596" sldId="335"/>
            <ac:picMk id="5" creationId="{17EA1531-BA22-2A7E-5680-AD3344502FFD}"/>
          </ac:picMkLst>
        </pc:picChg>
      </pc:sldChg>
      <pc:sldChg chg="add del">
        <pc:chgData name="DORIANA TRAETTO" userId="0256b84a-6c06-4405-93db-0a97fcb309a5" providerId="ADAL" clId="{81D58598-EF1E-4558-88AE-E16967A478A5}" dt="2024-07-08T14:48:05.029" v="2602" actId="47"/>
        <pc:sldMkLst>
          <pc:docMk/>
          <pc:sldMk cId="1761710957" sldId="336"/>
        </pc:sldMkLst>
      </pc:sldChg>
      <pc:sldChg chg="addSp delSp modSp add mod">
        <pc:chgData name="DORIANA TRAETTO" userId="0256b84a-6c06-4405-93db-0a97fcb309a5" providerId="ADAL" clId="{81D58598-EF1E-4558-88AE-E16967A478A5}" dt="2024-07-08T16:04:57.347" v="4129" actId="20577"/>
        <pc:sldMkLst>
          <pc:docMk/>
          <pc:sldMk cId="1804150962" sldId="336"/>
        </pc:sldMkLst>
        <pc:spChg chg="mod">
          <ac:chgData name="DORIANA TRAETTO" userId="0256b84a-6c06-4405-93db-0a97fcb309a5" providerId="ADAL" clId="{81D58598-EF1E-4558-88AE-E16967A478A5}" dt="2024-07-08T14:48:16.301" v="2616" actId="20577"/>
          <ac:spMkLst>
            <pc:docMk/>
            <pc:sldMk cId="1804150962" sldId="336"/>
            <ac:spMk id="2" creationId="{42FF607F-94BE-605E-2E81-ED2705DC0EA7}"/>
          </ac:spMkLst>
        </pc:spChg>
        <pc:spChg chg="del mod">
          <ac:chgData name="DORIANA TRAETTO" userId="0256b84a-6c06-4405-93db-0a97fcb309a5" providerId="ADAL" clId="{81D58598-EF1E-4558-88AE-E16967A478A5}" dt="2024-07-08T15:41:29.773" v="3903" actId="478"/>
          <ac:spMkLst>
            <pc:docMk/>
            <pc:sldMk cId="1804150962" sldId="336"/>
            <ac:spMk id="3" creationId="{5196478F-4FF7-07CE-707B-3A01144DA98E}"/>
          </ac:spMkLst>
        </pc:spChg>
        <pc:spChg chg="add mod">
          <ac:chgData name="DORIANA TRAETTO" userId="0256b84a-6c06-4405-93db-0a97fcb309a5" providerId="ADAL" clId="{81D58598-EF1E-4558-88AE-E16967A478A5}" dt="2024-07-08T16:04:57.347" v="4129" actId="20577"/>
          <ac:spMkLst>
            <pc:docMk/>
            <pc:sldMk cId="1804150962" sldId="336"/>
            <ac:spMk id="5" creationId="{17189A3A-CDAA-9CAB-C07D-246BE94EDB79}"/>
          </ac:spMkLst>
        </pc:spChg>
        <pc:spChg chg="del">
          <ac:chgData name="DORIANA TRAETTO" userId="0256b84a-6c06-4405-93db-0a97fcb309a5" providerId="ADAL" clId="{81D58598-EF1E-4558-88AE-E16967A478A5}" dt="2024-07-08T15:41:30.755" v="3904" actId="478"/>
          <ac:spMkLst>
            <pc:docMk/>
            <pc:sldMk cId="1804150962" sldId="336"/>
            <ac:spMk id="14" creationId="{240814F8-8A6F-199D-6063-75A95FF790CB}"/>
          </ac:spMkLst>
        </pc:spChg>
        <pc:picChg chg="del">
          <ac:chgData name="DORIANA TRAETTO" userId="0256b84a-6c06-4405-93db-0a97fcb309a5" providerId="ADAL" clId="{81D58598-EF1E-4558-88AE-E16967A478A5}" dt="2024-07-08T14:48:18.150" v="2617" actId="478"/>
          <ac:picMkLst>
            <pc:docMk/>
            <pc:sldMk cId="1804150962" sldId="336"/>
            <ac:picMk id="4" creationId="{78316813-35D3-AD88-EA88-0CFE8CDF2861}"/>
          </ac:picMkLst>
        </pc:picChg>
        <pc:picChg chg="add mod modCrop">
          <ac:chgData name="DORIANA TRAETTO" userId="0256b84a-6c06-4405-93db-0a97fcb309a5" providerId="ADAL" clId="{81D58598-EF1E-4558-88AE-E16967A478A5}" dt="2024-07-08T15:42:38.912" v="3918" actId="1076"/>
          <ac:picMkLst>
            <pc:docMk/>
            <pc:sldMk cId="1804150962" sldId="336"/>
            <ac:picMk id="7" creationId="{ACE7A700-BC63-80DF-3622-6F4C3CFA5454}"/>
          </ac:picMkLst>
        </pc:picChg>
      </pc:sldChg>
      <pc:sldChg chg="delSp modSp add del mod">
        <pc:chgData name="DORIANA TRAETTO" userId="0256b84a-6c06-4405-93db-0a97fcb309a5" providerId="ADAL" clId="{81D58598-EF1E-4558-88AE-E16967A478A5}" dt="2024-07-08T14:58:13.011" v="2835" actId="47"/>
        <pc:sldMkLst>
          <pc:docMk/>
          <pc:sldMk cId="145190678" sldId="337"/>
        </pc:sldMkLst>
        <pc:spChg chg="mod">
          <ac:chgData name="DORIANA TRAETTO" userId="0256b84a-6c06-4405-93db-0a97fcb309a5" providerId="ADAL" clId="{81D58598-EF1E-4558-88AE-E16967A478A5}" dt="2024-07-08T14:55:50.156" v="2774" actId="20577"/>
          <ac:spMkLst>
            <pc:docMk/>
            <pc:sldMk cId="145190678" sldId="337"/>
            <ac:spMk id="3" creationId="{5196478F-4FF7-07CE-707B-3A01144DA98E}"/>
          </ac:spMkLst>
        </pc:spChg>
        <pc:picChg chg="del">
          <ac:chgData name="DORIANA TRAETTO" userId="0256b84a-6c06-4405-93db-0a97fcb309a5" providerId="ADAL" clId="{81D58598-EF1E-4558-88AE-E16967A478A5}" dt="2024-07-08T14:56:01.482" v="2777" actId="478"/>
          <ac:picMkLst>
            <pc:docMk/>
            <pc:sldMk cId="145190678" sldId="337"/>
            <ac:picMk id="5" creationId="{AF30A94B-E9FA-251D-7DD3-2223C55E08D8}"/>
          </ac:picMkLst>
        </pc:picChg>
        <pc:picChg chg="del mod modCrop">
          <ac:chgData name="DORIANA TRAETTO" userId="0256b84a-6c06-4405-93db-0a97fcb309a5" providerId="ADAL" clId="{81D58598-EF1E-4558-88AE-E16967A478A5}" dt="2024-07-08T14:56:22.824" v="2783" actId="21"/>
          <ac:picMkLst>
            <pc:docMk/>
            <pc:sldMk cId="145190678" sldId="337"/>
            <ac:picMk id="6" creationId="{43362AE2-D850-0F86-1A39-88973677DA4B}"/>
          </ac:picMkLst>
        </pc:picChg>
      </pc:sldChg>
      <pc:sldChg chg="add del">
        <pc:chgData name="DORIANA TRAETTO" userId="0256b84a-6c06-4405-93db-0a97fcb309a5" providerId="ADAL" clId="{81D58598-EF1E-4558-88AE-E16967A478A5}" dt="2024-07-08T15:20:21.895" v="3432" actId="47"/>
        <pc:sldMkLst>
          <pc:docMk/>
          <pc:sldMk cId="2937854435" sldId="337"/>
        </pc:sldMkLst>
      </pc:sldChg>
      <pc:sldChg chg="addSp delSp modSp add mod">
        <pc:chgData name="DORIANA TRAETTO" userId="0256b84a-6c06-4405-93db-0a97fcb309a5" providerId="ADAL" clId="{81D58598-EF1E-4558-88AE-E16967A478A5}" dt="2024-07-08T15:22:06.417" v="3499" actId="1076"/>
        <pc:sldMkLst>
          <pc:docMk/>
          <pc:sldMk cId="3805052807" sldId="337"/>
        </pc:sldMkLst>
        <pc:spChg chg="add mod">
          <ac:chgData name="DORIANA TRAETTO" userId="0256b84a-6c06-4405-93db-0a97fcb309a5" providerId="ADAL" clId="{81D58598-EF1E-4558-88AE-E16967A478A5}" dt="2024-07-08T15:22:01.361" v="3496"/>
          <ac:spMkLst>
            <pc:docMk/>
            <pc:sldMk cId="3805052807" sldId="337"/>
            <ac:spMk id="3" creationId="{7DF425DD-889F-F5E5-1E19-2ED538867AB7}"/>
          </ac:spMkLst>
        </pc:spChg>
        <pc:spChg chg="mod">
          <ac:chgData name="DORIANA TRAETTO" userId="0256b84a-6c06-4405-93db-0a97fcb309a5" providerId="ADAL" clId="{81D58598-EF1E-4558-88AE-E16967A478A5}" dt="2024-07-08T15:20:46.732" v="3445" actId="20577"/>
          <ac:spMkLst>
            <pc:docMk/>
            <pc:sldMk cId="3805052807" sldId="337"/>
            <ac:spMk id="8" creationId="{6F298459-3E75-A49B-CAC4-C1E5A1C8C316}"/>
          </ac:spMkLst>
        </pc:spChg>
        <pc:picChg chg="mod">
          <ac:chgData name="DORIANA TRAETTO" userId="0256b84a-6c06-4405-93db-0a97fcb309a5" providerId="ADAL" clId="{81D58598-EF1E-4558-88AE-E16967A478A5}" dt="2024-07-08T15:22:06.417" v="3499" actId="1076"/>
          <ac:picMkLst>
            <pc:docMk/>
            <pc:sldMk cId="3805052807" sldId="337"/>
            <ac:picMk id="5" creationId="{12C280E1-3767-9BD1-7BF8-DD4706D64FE0}"/>
          </ac:picMkLst>
        </pc:picChg>
        <pc:picChg chg="mod">
          <ac:chgData name="DORIANA TRAETTO" userId="0256b84a-6c06-4405-93db-0a97fcb309a5" providerId="ADAL" clId="{81D58598-EF1E-4558-88AE-E16967A478A5}" dt="2024-07-08T15:21:56.649" v="3493" actId="1076"/>
          <ac:picMkLst>
            <pc:docMk/>
            <pc:sldMk cId="3805052807" sldId="337"/>
            <ac:picMk id="6" creationId="{D4A85B6D-41DA-80D8-54C9-0A7200DA71AB}"/>
          </ac:picMkLst>
        </pc:picChg>
        <pc:picChg chg="del">
          <ac:chgData name="DORIANA TRAETTO" userId="0256b84a-6c06-4405-93db-0a97fcb309a5" providerId="ADAL" clId="{81D58598-EF1E-4558-88AE-E16967A478A5}" dt="2024-07-08T15:21:16.666" v="3481" actId="478"/>
          <ac:picMkLst>
            <pc:docMk/>
            <pc:sldMk cId="3805052807" sldId="337"/>
            <ac:picMk id="7" creationId="{10446898-5566-531A-52E6-0D995E64C2CF}"/>
          </ac:picMkLst>
        </pc:picChg>
      </pc:sldChg>
      <pc:sldChg chg="add del">
        <pc:chgData name="DORIANA TRAETTO" userId="0256b84a-6c06-4405-93db-0a97fcb309a5" providerId="ADAL" clId="{81D58598-EF1E-4558-88AE-E16967A478A5}" dt="2024-07-08T15:31:20.660" v="3665" actId="47"/>
        <pc:sldMkLst>
          <pc:docMk/>
          <pc:sldMk cId="400644833" sldId="338"/>
        </pc:sldMkLst>
      </pc:sldChg>
      <pc:sldChg chg="addSp delSp modSp add mod">
        <pc:chgData name="DORIANA TRAETTO" userId="0256b84a-6c06-4405-93db-0a97fcb309a5" providerId="ADAL" clId="{81D58598-EF1E-4558-88AE-E16967A478A5}" dt="2024-07-08T15:31:48.443" v="3677" actId="20577"/>
        <pc:sldMkLst>
          <pc:docMk/>
          <pc:sldMk cId="2023352751" sldId="339"/>
        </pc:sldMkLst>
        <pc:spChg chg="del">
          <ac:chgData name="DORIANA TRAETTO" userId="0256b84a-6c06-4405-93db-0a97fcb309a5" providerId="ADAL" clId="{81D58598-EF1E-4558-88AE-E16967A478A5}" dt="2024-07-08T15:31:15.728" v="3663" actId="478"/>
          <ac:spMkLst>
            <pc:docMk/>
            <pc:sldMk cId="2023352751" sldId="339"/>
            <ac:spMk id="3" creationId="{5196478F-4FF7-07CE-707B-3A01144DA98E}"/>
          </ac:spMkLst>
        </pc:spChg>
        <pc:spChg chg="add mod">
          <ac:chgData name="DORIANA TRAETTO" userId="0256b84a-6c06-4405-93db-0a97fcb309a5" providerId="ADAL" clId="{81D58598-EF1E-4558-88AE-E16967A478A5}" dt="2024-07-08T15:31:15.990" v="3664"/>
          <ac:spMkLst>
            <pc:docMk/>
            <pc:sldMk cId="2023352751" sldId="339"/>
            <ac:spMk id="7" creationId="{B30F82E6-DA81-CDE3-F8A4-F431E2DEE818}"/>
          </ac:spMkLst>
        </pc:spChg>
        <pc:spChg chg="add mod">
          <ac:chgData name="DORIANA TRAETTO" userId="0256b84a-6c06-4405-93db-0a97fcb309a5" providerId="ADAL" clId="{81D58598-EF1E-4558-88AE-E16967A478A5}" dt="2024-07-08T15:31:48.443" v="3677" actId="20577"/>
          <ac:spMkLst>
            <pc:docMk/>
            <pc:sldMk cId="2023352751" sldId="339"/>
            <ac:spMk id="8" creationId="{2AB40D21-BCFF-B259-5FEB-7C671F9D464D}"/>
          </ac:spMkLst>
        </pc:spChg>
        <pc:picChg chg="mod">
          <ac:chgData name="DORIANA TRAETTO" userId="0256b84a-6c06-4405-93db-0a97fcb309a5" providerId="ADAL" clId="{81D58598-EF1E-4558-88AE-E16967A478A5}" dt="2024-07-08T15:31:41.723" v="3669" actId="1076"/>
          <ac:picMkLst>
            <pc:docMk/>
            <pc:sldMk cId="2023352751" sldId="339"/>
            <ac:picMk id="5" creationId="{FECA0F40-5212-0C93-0422-3034968088E3}"/>
          </ac:picMkLst>
        </pc:picChg>
        <pc:picChg chg="del">
          <ac:chgData name="DORIANA TRAETTO" userId="0256b84a-6c06-4405-93db-0a97fcb309a5" providerId="ADAL" clId="{81D58598-EF1E-4558-88AE-E16967A478A5}" dt="2024-07-08T15:31:36.690" v="3666" actId="478"/>
          <ac:picMkLst>
            <pc:docMk/>
            <pc:sldMk cId="2023352751" sldId="339"/>
            <ac:picMk id="6" creationId="{0D778CE6-8C49-E658-9BFE-BC3F5B6A93A4}"/>
          </ac:picMkLst>
        </pc:picChg>
      </pc:sldChg>
      <pc:sldChg chg="addSp delSp modSp add mod">
        <pc:chgData name="DORIANA TRAETTO" userId="0256b84a-6c06-4405-93db-0a97fcb309a5" providerId="ADAL" clId="{81D58598-EF1E-4558-88AE-E16967A478A5}" dt="2024-07-15T09:49:36.879" v="4234" actId="1076"/>
        <pc:sldMkLst>
          <pc:docMk/>
          <pc:sldMk cId="441496972" sldId="340"/>
        </pc:sldMkLst>
        <pc:spChg chg="mod">
          <ac:chgData name="DORIANA TRAETTO" userId="0256b84a-6c06-4405-93db-0a97fcb309a5" providerId="ADAL" clId="{81D58598-EF1E-4558-88AE-E16967A478A5}" dt="2024-07-15T09:49:36.879" v="4234" actId="1076"/>
          <ac:spMkLst>
            <pc:docMk/>
            <pc:sldMk cId="441496972" sldId="340"/>
            <ac:spMk id="2" creationId="{E1AC670A-A356-5991-3162-8A2ECC3BC95B}"/>
          </ac:spMkLst>
        </pc:spChg>
        <pc:spChg chg="del">
          <ac:chgData name="DORIANA TRAETTO" userId="0256b84a-6c06-4405-93db-0a97fcb309a5" providerId="ADAL" clId="{81D58598-EF1E-4558-88AE-E16967A478A5}" dt="2024-07-15T09:49:22.260" v="4231" actId="478"/>
          <ac:spMkLst>
            <pc:docMk/>
            <pc:sldMk cId="441496972" sldId="340"/>
            <ac:spMk id="3" creationId="{1266523E-6EEA-0967-C210-681D31CAE2C5}"/>
          </ac:spMkLst>
        </pc:spChg>
        <pc:spChg chg="add del mod">
          <ac:chgData name="DORIANA TRAETTO" userId="0256b84a-6c06-4405-93db-0a97fcb309a5" providerId="ADAL" clId="{81D58598-EF1E-4558-88AE-E16967A478A5}" dt="2024-07-15T09:49:25.645" v="4232" actId="478"/>
          <ac:spMkLst>
            <pc:docMk/>
            <pc:sldMk cId="441496972" sldId="340"/>
            <ac:spMk id="5" creationId="{C5FF0B0C-29FD-AAB0-7CFC-1BF7CF3A64AB}"/>
          </ac:spMkLst>
        </pc:spChg>
      </pc:sldChg>
      <pc:sldChg chg="add del ord">
        <pc:chgData name="DORIANA TRAETTO" userId="0256b84a-6c06-4405-93db-0a97fcb309a5" providerId="ADAL" clId="{81D58598-EF1E-4558-88AE-E16967A478A5}" dt="2024-07-15T09:48:50.831" v="4192" actId="2696"/>
        <pc:sldMkLst>
          <pc:docMk/>
          <pc:sldMk cId="848766108" sldId="340"/>
        </pc:sldMkLst>
      </pc:sldChg>
      <pc:sldMasterChg chg="add del setBg addSldLayout delSldLayout modSldLayout">
        <pc:chgData name="DORIANA TRAETTO" userId="0256b84a-6c06-4405-93db-0a97fcb309a5" providerId="ADAL" clId="{81D58598-EF1E-4558-88AE-E16967A478A5}" dt="2024-07-08T13:58:44.752" v="1380"/>
        <pc:sldMasterMkLst>
          <pc:docMk/>
          <pc:sldMasterMk cId="2693774742" sldId="2147483686"/>
        </pc:sldMasterMkLst>
        <pc:sldLayoutChg chg="add del setBg">
          <pc:chgData name="DORIANA TRAETTO" userId="0256b84a-6c06-4405-93db-0a97fcb309a5" providerId="ADAL" clId="{81D58598-EF1E-4558-88AE-E16967A478A5}" dt="2024-07-08T13:58:44.752" v="1380"/>
          <pc:sldLayoutMkLst>
            <pc:docMk/>
            <pc:sldMasterMk cId="2693774742" sldId="2147483686"/>
            <pc:sldLayoutMk cId="3152367574" sldId="2147483675"/>
          </pc:sldLayoutMkLst>
        </pc:sldLayoutChg>
        <pc:sldLayoutChg chg="add del setBg">
          <pc:chgData name="DORIANA TRAETTO" userId="0256b84a-6c06-4405-93db-0a97fcb309a5" providerId="ADAL" clId="{81D58598-EF1E-4558-88AE-E16967A478A5}" dt="2024-07-08T13:58:44.752" v="1380"/>
          <pc:sldLayoutMkLst>
            <pc:docMk/>
            <pc:sldMasterMk cId="2693774742" sldId="2147483686"/>
            <pc:sldLayoutMk cId="1232163503" sldId="2147483676"/>
          </pc:sldLayoutMkLst>
        </pc:sldLayoutChg>
        <pc:sldLayoutChg chg="add del setBg">
          <pc:chgData name="DORIANA TRAETTO" userId="0256b84a-6c06-4405-93db-0a97fcb309a5" providerId="ADAL" clId="{81D58598-EF1E-4558-88AE-E16967A478A5}" dt="2024-07-08T13:58:44.752" v="1380"/>
          <pc:sldLayoutMkLst>
            <pc:docMk/>
            <pc:sldMasterMk cId="2693774742" sldId="2147483686"/>
            <pc:sldLayoutMk cId="1044095293" sldId="2147483677"/>
          </pc:sldLayoutMkLst>
        </pc:sldLayoutChg>
        <pc:sldLayoutChg chg="add del setBg">
          <pc:chgData name="DORIANA TRAETTO" userId="0256b84a-6c06-4405-93db-0a97fcb309a5" providerId="ADAL" clId="{81D58598-EF1E-4558-88AE-E16967A478A5}" dt="2024-07-08T13:58:44.752" v="1380"/>
          <pc:sldLayoutMkLst>
            <pc:docMk/>
            <pc:sldMasterMk cId="2693774742" sldId="2147483686"/>
            <pc:sldLayoutMk cId="938570086" sldId="2147483678"/>
          </pc:sldLayoutMkLst>
        </pc:sldLayoutChg>
        <pc:sldLayoutChg chg="add del setBg">
          <pc:chgData name="DORIANA TRAETTO" userId="0256b84a-6c06-4405-93db-0a97fcb309a5" providerId="ADAL" clId="{81D58598-EF1E-4558-88AE-E16967A478A5}" dt="2024-07-08T13:58:44.752" v="1380"/>
          <pc:sldLayoutMkLst>
            <pc:docMk/>
            <pc:sldMasterMk cId="2693774742" sldId="2147483686"/>
            <pc:sldLayoutMk cId="3637668791" sldId="2147483679"/>
          </pc:sldLayoutMkLst>
        </pc:sldLayoutChg>
        <pc:sldLayoutChg chg="add del setBg">
          <pc:chgData name="DORIANA TRAETTO" userId="0256b84a-6c06-4405-93db-0a97fcb309a5" providerId="ADAL" clId="{81D58598-EF1E-4558-88AE-E16967A478A5}" dt="2024-07-08T13:58:44.752" v="1380"/>
          <pc:sldLayoutMkLst>
            <pc:docMk/>
            <pc:sldMasterMk cId="2693774742" sldId="2147483686"/>
            <pc:sldLayoutMk cId="3697093353" sldId="2147483680"/>
          </pc:sldLayoutMkLst>
        </pc:sldLayoutChg>
        <pc:sldLayoutChg chg="add del setBg">
          <pc:chgData name="DORIANA TRAETTO" userId="0256b84a-6c06-4405-93db-0a97fcb309a5" providerId="ADAL" clId="{81D58598-EF1E-4558-88AE-E16967A478A5}" dt="2024-07-08T13:58:44.752" v="1380"/>
          <pc:sldLayoutMkLst>
            <pc:docMk/>
            <pc:sldMasterMk cId="2693774742" sldId="2147483686"/>
            <pc:sldLayoutMk cId="3778631438" sldId="2147483681"/>
          </pc:sldLayoutMkLst>
        </pc:sldLayoutChg>
        <pc:sldLayoutChg chg="add del setBg">
          <pc:chgData name="DORIANA TRAETTO" userId="0256b84a-6c06-4405-93db-0a97fcb309a5" providerId="ADAL" clId="{81D58598-EF1E-4558-88AE-E16967A478A5}" dt="2024-07-08T13:58:44.752" v="1380"/>
          <pc:sldLayoutMkLst>
            <pc:docMk/>
            <pc:sldMasterMk cId="2693774742" sldId="2147483686"/>
            <pc:sldLayoutMk cId="4064404346" sldId="2147483682"/>
          </pc:sldLayoutMkLst>
        </pc:sldLayoutChg>
        <pc:sldLayoutChg chg="add del setBg">
          <pc:chgData name="DORIANA TRAETTO" userId="0256b84a-6c06-4405-93db-0a97fcb309a5" providerId="ADAL" clId="{81D58598-EF1E-4558-88AE-E16967A478A5}" dt="2024-07-08T13:58:44.752" v="1380"/>
          <pc:sldLayoutMkLst>
            <pc:docMk/>
            <pc:sldMasterMk cId="2693774742" sldId="2147483686"/>
            <pc:sldLayoutMk cId="693665683" sldId="2147483683"/>
          </pc:sldLayoutMkLst>
        </pc:sldLayoutChg>
        <pc:sldLayoutChg chg="add del setBg">
          <pc:chgData name="DORIANA TRAETTO" userId="0256b84a-6c06-4405-93db-0a97fcb309a5" providerId="ADAL" clId="{81D58598-EF1E-4558-88AE-E16967A478A5}" dt="2024-07-08T13:58:44.752" v="1380"/>
          <pc:sldLayoutMkLst>
            <pc:docMk/>
            <pc:sldMasterMk cId="2693774742" sldId="2147483686"/>
            <pc:sldLayoutMk cId="3174187171" sldId="2147483684"/>
          </pc:sldLayoutMkLst>
        </pc:sldLayoutChg>
        <pc:sldLayoutChg chg="add del setBg">
          <pc:chgData name="DORIANA TRAETTO" userId="0256b84a-6c06-4405-93db-0a97fcb309a5" providerId="ADAL" clId="{81D58598-EF1E-4558-88AE-E16967A478A5}" dt="2024-07-08T13:58:44.752" v="1380"/>
          <pc:sldLayoutMkLst>
            <pc:docMk/>
            <pc:sldMasterMk cId="2693774742" sldId="2147483686"/>
            <pc:sldLayoutMk cId="104354726" sldId="2147483685"/>
          </pc:sldLayoutMkLst>
        </pc:sldLayoutChg>
      </pc:sldMasterChg>
      <pc:sldMasterChg chg="add del addSldLayout delSldLayout">
        <pc:chgData name="DORIANA TRAETTO" userId="0256b84a-6c06-4405-93db-0a97fcb309a5" providerId="ADAL" clId="{81D58598-EF1E-4558-88AE-E16967A478A5}" dt="2024-07-08T13:15:15.423" v="104" actId="26606"/>
        <pc:sldMasterMkLst>
          <pc:docMk/>
          <pc:sldMasterMk cId="2845184476" sldId="2147483687"/>
        </pc:sldMasterMkLst>
        <pc:sldLayoutChg chg="add del">
          <pc:chgData name="DORIANA TRAETTO" userId="0256b84a-6c06-4405-93db-0a97fcb309a5" providerId="ADAL" clId="{81D58598-EF1E-4558-88AE-E16967A478A5}" dt="2024-07-08T13:15:15.423" v="104" actId="26606"/>
          <pc:sldLayoutMkLst>
            <pc:docMk/>
            <pc:sldMasterMk cId="2845184476" sldId="2147483687"/>
            <pc:sldLayoutMk cId="1305361754" sldId="2147483688"/>
          </pc:sldLayoutMkLst>
        </pc:sldLayoutChg>
        <pc:sldLayoutChg chg="add del">
          <pc:chgData name="DORIANA TRAETTO" userId="0256b84a-6c06-4405-93db-0a97fcb309a5" providerId="ADAL" clId="{81D58598-EF1E-4558-88AE-E16967A478A5}" dt="2024-07-08T13:15:15.423" v="104" actId="26606"/>
          <pc:sldLayoutMkLst>
            <pc:docMk/>
            <pc:sldMasterMk cId="2845184476" sldId="2147483687"/>
            <pc:sldLayoutMk cId="1097258229" sldId="2147483689"/>
          </pc:sldLayoutMkLst>
        </pc:sldLayoutChg>
        <pc:sldLayoutChg chg="add del">
          <pc:chgData name="DORIANA TRAETTO" userId="0256b84a-6c06-4405-93db-0a97fcb309a5" providerId="ADAL" clId="{81D58598-EF1E-4558-88AE-E16967A478A5}" dt="2024-07-08T13:15:15.423" v="104" actId="26606"/>
          <pc:sldLayoutMkLst>
            <pc:docMk/>
            <pc:sldMasterMk cId="2845184476" sldId="2147483687"/>
            <pc:sldLayoutMk cId="642212553" sldId="2147483690"/>
          </pc:sldLayoutMkLst>
        </pc:sldLayoutChg>
        <pc:sldLayoutChg chg="add del">
          <pc:chgData name="DORIANA TRAETTO" userId="0256b84a-6c06-4405-93db-0a97fcb309a5" providerId="ADAL" clId="{81D58598-EF1E-4558-88AE-E16967A478A5}" dt="2024-07-08T13:15:15.423" v="104" actId="26606"/>
          <pc:sldLayoutMkLst>
            <pc:docMk/>
            <pc:sldMasterMk cId="2845184476" sldId="2147483687"/>
            <pc:sldLayoutMk cId="570957498" sldId="2147483691"/>
          </pc:sldLayoutMkLst>
        </pc:sldLayoutChg>
        <pc:sldLayoutChg chg="add del">
          <pc:chgData name="DORIANA TRAETTO" userId="0256b84a-6c06-4405-93db-0a97fcb309a5" providerId="ADAL" clId="{81D58598-EF1E-4558-88AE-E16967A478A5}" dt="2024-07-08T13:15:15.423" v="104" actId="26606"/>
          <pc:sldLayoutMkLst>
            <pc:docMk/>
            <pc:sldMasterMk cId="2845184476" sldId="2147483687"/>
            <pc:sldLayoutMk cId="431985088" sldId="2147483692"/>
          </pc:sldLayoutMkLst>
        </pc:sldLayoutChg>
        <pc:sldLayoutChg chg="add del">
          <pc:chgData name="DORIANA TRAETTO" userId="0256b84a-6c06-4405-93db-0a97fcb309a5" providerId="ADAL" clId="{81D58598-EF1E-4558-88AE-E16967A478A5}" dt="2024-07-08T13:15:15.423" v="104" actId="26606"/>
          <pc:sldLayoutMkLst>
            <pc:docMk/>
            <pc:sldMasterMk cId="2845184476" sldId="2147483687"/>
            <pc:sldLayoutMk cId="2559632360" sldId="2147483693"/>
          </pc:sldLayoutMkLst>
        </pc:sldLayoutChg>
        <pc:sldLayoutChg chg="add del">
          <pc:chgData name="DORIANA TRAETTO" userId="0256b84a-6c06-4405-93db-0a97fcb309a5" providerId="ADAL" clId="{81D58598-EF1E-4558-88AE-E16967A478A5}" dt="2024-07-08T13:15:15.423" v="104" actId="26606"/>
          <pc:sldLayoutMkLst>
            <pc:docMk/>
            <pc:sldMasterMk cId="2845184476" sldId="2147483687"/>
            <pc:sldLayoutMk cId="3339574805" sldId="2147483694"/>
          </pc:sldLayoutMkLst>
        </pc:sldLayoutChg>
        <pc:sldLayoutChg chg="add del">
          <pc:chgData name="DORIANA TRAETTO" userId="0256b84a-6c06-4405-93db-0a97fcb309a5" providerId="ADAL" clId="{81D58598-EF1E-4558-88AE-E16967A478A5}" dt="2024-07-08T13:15:15.423" v="104" actId="26606"/>
          <pc:sldLayoutMkLst>
            <pc:docMk/>
            <pc:sldMasterMk cId="2845184476" sldId="2147483687"/>
            <pc:sldLayoutMk cId="2765086848" sldId="2147483695"/>
          </pc:sldLayoutMkLst>
        </pc:sldLayoutChg>
        <pc:sldLayoutChg chg="add del">
          <pc:chgData name="DORIANA TRAETTO" userId="0256b84a-6c06-4405-93db-0a97fcb309a5" providerId="ADAL" clId="{81D58598-EF1E-4558-88AE-E16967A478A5}" dt="2024-07-08T13:15:15.423" v="104" actId="26606"/>
          <pc:sldLayoutMkLst>
            <pc:docMk/>
            <pc:sldMasterMk cId="2845184476" sldId="2147483687"/>
            <pc:sldLayoutMk cId="1404872765" sldId="2147483696"/>
          </pc:sldLayoutMkLst>
        </pc:sldLayoutChg>
        <pc:sldLayoutChg chg="add del">
          <pc:chgData name="DORIANA TRAETTO" userId="0256b84a-6c06-4405-93db-0a97fcb309a5" providerId="ADAL" clId="{81D58598-EF1E-4558-88AE-E16967A478A5}" dt="2024-07-08T13:15:15.423" v="104" actId="26606"/>
          <pc:sldLayoutMkLst>
            <pc:docMk/>
            <pc:sldMasterMk cId="2845184476" sldId="2147483687"/>
            <pc:sldLayoutMk cId="714801426" sldId="2147483697"/>
          </pc:sldLayoutMkLst>
        </pc:sldLayoutChg>
        <pc:sldLayoutChg chg="add del">
          <pc:chgData name="DORIANA TRAETTO" userId="0256b84a-6c06-4405-93db-0a97fcb309a5" providerId="ADAL" clId="{81D58598-EF1E-4558-88AE-E16967A478A5}" dt="2024-07-08T13:15:15.423" v="104" actId="26606"/>
          <pc:sldLayoutMkLst>
            <pc:docMk/>
            <pc:sldMasterMk cId="2845184476" sldId="2147483687"/>
            <pc:sldLayoutMk cId="1752292411" sldId="2147483698"/>
          </pc:sldLayoutMkLst>
        </pc:sldLayoutChg>
      </pc:sldMasterChg>
      <pc:sldMasterChg chg="add del addSldLayout delSldLayout">
        <pc:chgData name="DORIANA TRAETTO" userId="0256b84a-6c06-4405-93db-0a97fcb309a5" providerId="ADAL" clId="{81D58598-EF1E-4558-88AE-E16967A478A5}" dt="2024-07-08T13:13:53.880" v="93" actId="26606"/>
        <pc:sldMasterMkLst>
          <pc:docMk/>
          <pc:sldMasterMk cId="2609012941" sldId="2147483710"/>
        </pc:sldMasterMkLst>
        <pc:sldLayoutChg chg="add del">
          <pc:chgData name="DORIANA TRAETTO" userId="0256b84a-6c06-4405-93db-0a97fcb309a5" providerId="ADAL" clId="{81D58598-EF1E-4558-88AE-E16967A478A5}" dt="2024-07-08T13:13:53.880" v="93" actId="26606"/>
          <pc:sldLayoutMkLst>
            <pc:docMk/>
            <pc:sldMasterMk cId="2609012941" sldId="2147483710"/>
            <pc:sldLayoutMk cId="1158521103" sldId="2147483699"/>
          </pc:sldLayoutMkLst>
        </pc:sldLayoutChg>
        <pc:sldLayoutChg chg="add del">
          <pc:chgData name="DORIANA TRAETTO" userId="0256b84a-6c06-4405-93db-0a97fcb309a5" providerId="ADAL" clId="{81D58598-EF1E-4558-88AE-E16967A478A5}" dt="2024-07-08T13:13:53.880" v="93" actId="26606"/>
          <pc:sldLayoutMkLst>
            <pc:docMk/>
            <pc:sldMasterMk cId="2609012941" sldId="2147483710"/>
            <pc:sldLayoutMk cId="1650754808" sldId="2147483700"/>
          </pc:sldLayoutMkLst>
        </pc:sldLayoutChg>
        <pc:sldLayoutChg chg="add del">
          <pc:chgData name="DORIANA TRAETTO" userId="0256b84a-6c06-4405-93db-0a97fcb309a5" providerId="ADAL" clId="{81D58598-EF1E-4558-88AE-E16967A478A5}" dt="2024-07-08T13:13:53.880" v="93" actId="26606"/>
          <pc:sldLayoutMkLst>
            <pc:docMk/>
            <pc:sldMasterMk cId="2609012941" sldId="2147483710"/>
            <pc:sldLayoutMk cId="3377155522" sldId="2147483701"/>
          </pc:sldLayoutMkLst>
        </pc:sldLayoutChg>
        <pc:sldLayoutChg chg="add del">
          <pc:chgData name="DORIANA TRAETTO" userId="0256b84a-6c06-4405-93db-0a97fcb309a5" providerId="ADAL" clId="{81D58598-EF1E-4558-88AE-E16967A478A5}" dt="2024-07-08T13:13:53.880" v="93" actId="26606"/>
          <pc:sldLayoutMkLst>
            <pc:docMk/>
            <pc:sldMasterMk cId="2609012941" sldId="2147483710"/>
            <pc:sldLayoutMk cId="999678500" sldId="2147483702"/>
          </pc:sldLayoutMkLst>
        </pc:sldLayoutChg>
        <pc:sldLayoutChg chg="add del">
          <pc:chgData name="DORIANA TRAETTO" userId="0256b84a-6c06-4405-93db-0a97fcb309a5" providerId="ADAL" clId="{81D58598-EF1E-4558-88AE-E16967A478A5}" dt="2024-07-08T13:13:53.880" v="93" actId="26606"/>
          <pc:sldLayoutMkLst>
            <pc:docMk/>
            <pc:sldMasterMk cId="2609012941" sldId="2147483710"/>
            <pc:sldLayoutMk cId="374691790" sldId="2147483703"/>
          </pc:sldLayoutMkLst>
        </pc:sldLayoutChg>
        <pc:sldLayoutChg chg="add del">
          <pc:chgData name="DORIANA TRAETTO" userId="0256b84a-6c06-4405-93db-0a97fcb309a5" providerId="ADAL" clId="{81D58598-EF1E-4558-88AE-E16967A478A5}" dt="2024-07-08T13:13:53.880" v="93" actId="26606"/>
          <pc:sldLayoutMkLst>
            <pc:docMk/>
            <pc:sldMasterMk cId="2609012941" sldId="2147483710"/>
            <pc:sldLayoutMk cId="3460340795" sldId="2147483704"/>
          </pc:sldLayoutMkLst>
        </pc:sldLayoutChg>
        <pc:sldLayoutChg chg="add del">
          <pc:chgData name="DORIANA TRAETTO" userId="0256b84a-6c06-4405-93db-0a97fcb309a5" providerId="ADAL" clId="{81D58598-EF1E-4558-88AE-E16967A478A5}" dt="2024-07-08T13:13:53.880" v="93" actId="26606"/>
          <pc:sldLayoutMkLst>
            <pc:docMk/>
            <pc:sldMasterMk cId="2609012941" sldId="2147483710"/>
            <pc:sldLayoutMk cId="4163852786" sldId="2147483705"/>
          </pc:sldLayoutMkLst>
        </pc:sldLayoutChg>
        <pc:sldLayoutChg chg="add del">
          <pc:chgData name="DORIANA TRAETTO" userId="0256b84a-6c06-4405-93db-0a97fcb309a5" providerId="ADAL" clId="{81D58598-EF1E-4558-88AE-E16967A478A5}" dt="2024-07-08T13:13:53.880" v="93" actId="26606"/>
          <pc:sldLayoutMkLst>
            <pc:docMk/>
            <pc:sldMasterMk cId="2609012941" sldId="2147483710"/>
            <pc:sldLayoutMk cId="2510769647" sldId="2147483706"/>
          </pc:sldLayoutMkLst>
        </pc:sldLayoutChg>
        <pc:sldLayoutChg chg="add del">
          <pc:chgData name="DORIANA TRAETTO" userId="0256b84a-6c06-4405-93db-0a97fcb309a5" providerId="ADAL" clId="{81D58598-EF1E-4558-88AE-E16967A478A5}" dt="2024-07-08T13:13:53.880" v="93" actId="26606"/>
          <pc:sldLayoutMkLst>
            <pc:docMk/>
            <pc:sldMasterMk cId="2609012941" sldId="2147483710"/>
            <pc:sldLayoutMk cId="3739926136" sldId="2147483707"/>
          </pc:sldLayoutMkLst>
        </pc:sldLayoutChg>
        <pc:sldLayoutChg chg="add del">
          <pc:chgData name="DORIANA TRAETTO" userId="0256b84a-6c06-4405-93db-0a97fcb309a5" providerId="ADAL" clId="{81D58598-EF1E-4558-88AE-E16967A478A5}" dt="2024-07-08T13:13:53.880" v="93" actId="26606"/>
          <pc:sldLayoutMkLst>
            <pc:docMk/>
            <pc:sldMasterMk cId="2609012941" sldId="2147483710"/>
            <pc:sldLayoutMk cId="1006172851" sldId="2147483708"/>
          </pc:sldLayoutMkLst>
        </pc:sldLayoutChg>
        <pc:sldLayoutChg chg="add del">
          <pc:chgData name="DORIANA TRAETTO" userId="0256b84a-6c06-4405-93db-0a97fcb309a5" providerId="ADAL" clId="{81D58598-EF1E-4558-88AE-E16967A478A5}" dt="2024-07-08T13:13:53.880" v="93" actId="26606"/>
          <pc:sldLayoutMkLst>
            <pc:docMk/>
            <pc:sldMasterMk cId="2609012941" sldId="2147483710"/>
            <pc:sldLayoutMk cId="849180739" sldId="214748370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7/15/2024</a:t>
            </a:fld>
            <a:endParaRPr lang="en-US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4404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7/15/2024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668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631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7/15/2024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665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7/15/2024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87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7/15/2024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4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7/15/2024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2367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7/15/2024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93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7/15/2024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163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7/15/2024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95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7/15/2024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70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774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75" r:id="rId5"/>
    <p:sldLayoutId id="2147483680" r:id="rId6"/>
    <p:sldLayoutId id="2147483676" r:id="rId7"/>
    <p:sldLayoutId id="2147483677" r:id="rId8"/>
    <p:sldLayoutId id="2147483678" r:id="rId9"/>
    <p:sldLayoutId id="2147483679" r:id="rId10"/>
    <p:sldLayoutId id="2147483681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sv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sv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6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2" name="Immagine 11" descr="Immagine che contiene testo, clipart, Cartoni animati, illustrazione&#10;&#10;Descrizione generata automaticamente">
            <a:extLst>
              <a:ext uri="{FF2B5EF4-FFF2-40B4-BE49-F238E27FC236}">
                <a16:creationId xmlns:a16="http://schemas.microsoft.com/office/drawing/2014/main" id="{049DB852-71DF-48F7-723C-78A19B500F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0" r="-1" b="13496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grpSp>
        <p:nvGrpSpPr>
          <p:cNvPr id="29" name="Group 18">
            <a:extLst>
              <a:ext uri="{FF2B5EF4-FFF2-40B4-BE49-F238E27FC236}">
                <a16:creationId xmlns:a16="http://schemas.microsoft.com/office/drawing/2014/main" id="{FB8CE58F-407C-497E-B723-21FD8C6D3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09937" y="721297"/>
            <a:ext cx="5565913" cy="5415406"/>
            <a:chOff x="797792" y="912854"/>
            <a:chExt cx="5298208" cy="5032292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BE70332-ECAF-47BB-8C7B-BD049452F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1439" y="1056388"/>
              <a:ext cx="4968823" cy="4748064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16D9361-A35A-4DC8-AAB9-04FD2D6FEE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7792" y="912854"/>
              <a:ext cx="5298208" cy="5032292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7FC31AD-FBB3-4219-A758-D6F7594A0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671" y="1232452"/>
              <a:ext cx="4715122" cy="4439901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E1AC670A-A356-5991-3162-8A2ECC3BC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1463" y="1685677"/>
            <a:ext cx="4181444" cy="1743323"/>
          </a:xfrm>
        </p:spPr>
        <p:txBody>
          <a:bodyPr anchor="b">
            <a:normAutofit fontScale="90000"/>
          </a:bodyPr>
          <a:lstStyle/>
          <a:p>
            <a:pPr algn="ctr">
              <a:lnSpc>
                <a:spcPct val="110000"/>
              </a:lnSpc>
            </a:pPr>
            <a:r>
              <a:rPr lang="it-IT" sz="48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Malware Analysis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266523E-6EEA-0967-C210-681D31CAE2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20240" y="4048350"/>
            <a:ext cx="3283888" cy="816301"/>
          </a:xfrm>
        </p:spPr>
        <p:txBody>
          <a:bodyPr anchor="t">
            <a:normAutofit fontScale="70000" lnSpcReduction="20000"/>
          </a:bodyPr>
          <a:lstStyle/>
          <a:p>
            <a:pPr algn="ctr"/>
            <a:r>
              <a:rPr lang="it-IT" sz="2000">
                <a:solidFill>
                  <a:srgbClr val="718999"/>
                </a:solidFill>
              </a:rPr>
              <a:t>Iole Morabito M63001448</a:t>
            </a:r>
          </a:p>
          <a:p>
            <a:pPr algn="ctr"/>
            <a:r>
              <a:rPr lang="it-IT" sz="2000">
                <a:solidFill>
                  <a:srgbClr val="718999"/>
                </a:solidFill>
              </a:rPr>
              <a:t>Doriana Traetto M63001416</a:t>
            </a:r>
          </a:p>
        </p:txBody>
      </p:sp>
    </p:spTree>
    <p:extLst>
      <p:ext uri="{BB962C8B-B14F-4D97-AF65-F5344CB8AC3E}">
        <p14:creationId xmlns:p14="http://schemas.microsoft.com/office/powerpoint/2010/main" val="234805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F607F-94BE-605E-2E81-ED2705DC0E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1325" y="691924"/>
            <a:ext cx="8769350" cy="1344612"/>
          </a:xfrm>
        </p:spPr>
        <p:txBody>
          <a:bodyPr>
            <a:normAutofit/>
          </a:bodyPr>
          <a:lstStyle/>
          <a:p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Basic </a:t>
            </a:r>
            <a:r>
              <a:rPr lang="it-IT" sz="4300" spc="0" err="1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Static</a:t>
            </a:r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 Analysis</a:t>
            </a:r>
            <a:endParaRPr lang="it-IT" sz="4300" i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96478F-4FF7-07CE-707B-3A01144DA98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11324" y="2378302"/>
            <a:ext cx="8080375" cy="758598"/>
          </a:xfrm>
        </p:spPr>
        <p:txBody>
          <a:bodyPr>
            <a:normAutofit/>
          </a:bodyPr>
          <a:lstStyle/>
          <a:p>
            <a:r>
              <a:rPr lang="it-IT" b="1" err="1">
                <a:solidFill>
                  <a:srgbClr val="002060"/>
                </a:solidFill>
              </a:rPr>
              <a:t>Dependency</a:t>
            </a:r>
            <a:r>
              <a:rPr lang="it-IT" b="1">
                <a:solidFill>
                  <a:srgbClr val="002060"/>
                </a:solidFill>
              </a:rPr>
              <a:t> Walker – Dipendenze</a:t>
            </a:r>
            <a:endParaRPr lang="it-IT"/>
          </a:p>
          <a:p>
            <a:endParaRPr lang="it-IT"/>
          </a:p>
          <a:p>
            <a:endParaRPr lang="it-IT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CA5DCD5-B057-A6EC-FD9D-200C3AD6E3D2}"/>
              </a:ext>
            </a:extLst>
          </p:cNvPr>
          <p:cNvSpPr txBox="1">
            <a:spLocks/>
          </p:cNvSpPr>
          <p:nvPr/>
        </p:nvSpPr>
        <p:spPr>
          <a:xfrm>
            <a:off x="2086072" y="4251226"/>
            <a:ext cx="8770571" cy="8635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240814F8-8A6F-199D-6063-75A95FF790CB}"/>
              </a:ext>
            </a:extLst>
          </p:cNvPr>
          <p:cNvSpPr txBox="1">
            <a:spLocks/>
          </p:cNvSpPr>
          <p:nvPr/>
        </p:nvSpPr>
        <p:spPr>
          <a:xfrm>
            <a:off x="1887582" y="5114769"/>
            <a:ext cx="9514676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4" name="Immagine 3" descr="Immagine che contiene schermata, Elementi grafici, clipart, grafica&#10;&#10;Descrizione generata automaticamente">
            <a:extLst>
              <a:ext uri="{FF2B5EF4-FFF2-40B4-BE49-F238E27FC236}">
                <a16:creationId xmlns:a16="http://schemas.microsoft.com/office/drawing/2014/main" id="{98226063-1433-6259-8163-D8FE3FC85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528" y="839911"/>
            <a:ext cx="1196625" cy="11966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9935E3C-D290-0050-7892-524553718B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430" y="2928551"/>
            <a:ext cx="6153466" cy="339463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91F179D7-39C9-0467-E737-5DC227F8F31A}"/>
              </a:ext>
            </a:extLst>
          </p:cNvPr>
          <p:cNvSpPr txBox="1">
            <a:spLocks/>
          </p:cNvSpPr>
          <p:nvPr/>
        </p:nvSpPr>
        <p:spPr>
          <a:xfrm>
            <a:off x="1711324" y="3099367"/>
            <a:ext cx="3093012" cy="2289220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>
                <a:solidFill>
                  <a:srgbClr val="002060"/>
                </a:solidFill>
              </a:rPr>
              <a:t>CreateMutexA</a:t>
            </a:r>
            <a:endParaRPr lang="it-IT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>
                <a:solidFill>
                  <a:srgbClr val="002060"/>
                </a:solidFill>
              </a:rPr>
              <a:t>GetCommandLineA</a:t>
            </a:r>
            <a:endParaRPr lang="it-IT"/>
          </a:p>
          <a:p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6544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F607F-94BE-605E-2E81-ED2705DC0E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1325" y="691924"/>
            <a:ext cx="8769350" cy="1344612"/>
          </a:xfrm>
        </p:spPr>
        <p:txBody>
          <a:bodyPr>
            <a:normAutofit/>
          </a:bodyPr>
          <a:lstStyle/>
          <a:p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Basic Dynamic Analysis</a:t>
            </a:r>
            <a:endParaRPr lang="it-IT" sz="4300" i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96478F-4FF7-07CE-707B-3A01144DA98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11325" y="2378302"/>
            <a:ext cx="5375018" cy="599768"/>
          </a:xfrm>
        </p:spPr>
        <p:txBody>
          <a:bodyPr/>
          <a:lstStyle/>
          <a:p>
            <a:r>
              <a:rPr lang="it-IT" b="1" err="1">
                <a:solidFill>
                  <a:srgbClr val="002060"/>
                </a:solidFill>
              </a:rPr>
              <a:t>Process</a:t>
            </a:r>
            <a:r>
              <a:rPr lang="it-IT" b="1">
                <a:solidFill>
                  <a:srgbClr val="002060"/>
                </a:solidFill>
              </a:rPr>
              <a:t> Explorer</a:t>
            </a:r>
            <a:endParaRPr lang="it-IT"/>
          </a:p>
          <a:p>
            <a:endParaRPr lang="it-IT"/>
          </a:p>
          <a:p>
            <a:endParaRPr lang="it-IT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CA5DCD5-B057-A6EC-FD9D-200C3AD6E3D2}"/>
              </a:ext>
            </a:extLst>
          </p:cNvPr>
          <p:cNvSpPr txBox="1">
            <a:spLocks/>
          </p:cNvSpPr>
          <p:nvPr/>
        </p:nvSpPr>
        <p:spPr>
          <a:xfrm>
            <a:off x="2086072" y="4251226"/>
            <a:ext cx="8770571" cy="8635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000FC54-5897-4B44-709B-A7656287C4D2}"/>
              </a:ext>
            </a:extLst>
          </p:cNvPr>
          <p:cNvSpPr txBox="1">
            <a:spLocks/>
          </p:cNvSpPr>
          <p:nvPr/>
        </p:nvSpPr>
        <p:spPr>
          <a:xfrm>
            <a:off x="1887582" y="4515001"/>
            <a:ext cx="8770571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240814F8-8A6F-199D-6063-75A95FF790CB}"/>
              </a:ext>
            </a:extLst>
          </p:cNvPr>
          <p:cNvSpPr txBox="1">
            <a:spLocks/>
          </p:cNvSpPr>
          <p:nvPr/>
        </p:nvSpPr>
        <p:spPr>
          <a:xfrm>
            <a:off x="1887582" y="5114769"/>
            <a:ext cx="9514676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4" name="Immagine 3" descr="Immagine che contiene schermata, Elementi grafici, clipart, grafica&#10;&#10;Descrizione generata automaticamente">
            <a:extLst>
              <a:ext uri="{FF2B5EF4-FFF2-40B4-BE49-F238E27FC236}">
                <a16:creationId xmlns:a16="http://schemas.microsoft.com/office/drawing/2014/main" id="{EF347ED8-9EE9-EF03-BD8A-F7FC2428A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528" y="839911"/>
            <a:ext cx="1196625" cy="11966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FB0EE28-D65D-DDE0-D60B-88950A392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264" y="2378302"/>
            <a:ext cx="5723960" cy="431024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90A88B1A-5AE5-CEBE-D5B3-E99735689955}"/>
              </a:ext>
            </a:extLst>
          </p:cNvPr>
          <p:cNvSpPr txBox="1">
            <a:spLocks/>
          </p:cNvSpPr>
          <p:nvPr/>
        </p:nvSpPr>
        <p:spPr>
          <a:xfrm>
            <a:off x="1711324" y="3099367"/>
            <a:ext cx="3093012" cy="2289220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2060"/>
                </a:solidFill>
              </a:rPr>
              <a:t>Msedge.exe</a:t>
            </a: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4354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F607F-94BE-605E-2E81-ED2705DC0E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1325" y="691924"/>
            <a:ext cx="8769350" cy="1344612"/>
          </a:xfrm>
        </p:spPr>
        <p:txBody>
          <a:bodyPr>
            <a:normAutofit/>
          </a:bodyPr>
          <a:lstStyle/>
          <a:p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Basic Dynamic Analysis</a:t>
            </a:r>
            <a:endParaRPr lang="it-IT" sz="4300" i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96478F-4FF7-07CE-707B-3A01144DA98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11325" y="2378302"/>
            <a:ext cx="5375018" cy="599768"/>
          </a:xfrm>
        </p:spPr>
        <p:txBody>
          <a:bodyPr/>
          <a:lstStyle/>
          <a:p>
            <a:r>
              <a:rPr lang="it-IT" b="1" err="1">
                <a:solidFill>
                  <a:srgbClr val="002060"/>
                </a:solidFill>
              </a:rPr>
              <a:t>Process</a:t>
            </a:r>
            <a:r>
              <a:rPr lang="it-IT" b="1">
                <a:solidFill>
                  <a:srgbClr val="002060"/>
                </a:solidFill>
              </a:rPr>
              <a:t> Monitor</a:t>
            </a:r>
            <a:endParaRPr lang="it-IT"/>
          </a:p>
          <a:p>
            <a:endParaRPr lang="it-IT"/>
          </a:p>
          <a:p>
            <a:endParaRPr lang="it-IT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CA5DCD5-B057-A6EC-FD9D-200C3AD6E3D2}"/>
              </a:ext>
            </a:extLst>
          </p:cNvPr>
          <p:cNvSpPr txBox="1">
            <a:spLocks/>
          </p:cNvSpPr>
          <p:nvPr/>
        </p:nvSpPr>
        <p:spPr>
          <a:xfrm>
            <a:off x="2086072" y="4251226"/>
            <a:ext cx="8770571" cy="8635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000FC54-5897-4B44-709B-A7656287C4D2}"/>
              </a:ext>
            </a:extLst>
          </p:cNvPr>
          <p:cNvSpPr txBox="1">
            <a:spLocks/>
          </p:cNvSpPr>
          <p:nvPr/>
        </p:nvSpPr>
        <p:spPr>
          <a:xfrm>
            <a:off x="1887582" y="4515001"/>
            <a:ext cx="8770571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240814F8-8A6F-199D-6063-75A95FF790CB}"/>
              </a:ext>
            </a:extLst>
          </p:cNvPr>
          <p:cNvSpPr txBox="1">
            <a:spLocks/>
          </p:cNvSpPr>
          <p:nvPr/>
        </p:nvSpPr>
        <p:spPr>
          <a:xfrm>
            <a:off x="1887582" y="5114769"/>
            <a:ext cx="9514676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4" name="Immagine 3" descr="Immagine che contiene schermata, Elementi grafici, clipart, grafica&#10;&#10;Descrizione generata automaticamente">
            <a:extLst>
              <a:ext uri="{FF2B5EF4-FFF2-40B4-BE49-F238E27FC236}">
                <a16:creationId xmlns:a16="http://schemas.microsoft.com/office/drawing/2014/main" id="{1D28EE52-A06B-956E-B197-4F5D81E28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528" y="839911"/>
            <a:ext cx="1196625" cy="11966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B205063-1FCA-808D-13D5-FD1BABBD2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227" y="2544183"/>
            <a:ext cx="6149653" cy="394163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B3EC6EC1-5132-1DFE-985E-627B8DFDABD2}"/>
              </a:ext>
            </a:extLst>
          </p:cNvPr>
          <p:cNvSpPr txBox="1">
            <a:spLocks/>
          </p:cNvSpPr>
          <p:nvPr/>
        </p:nvSpPr>
        <p:spPr>
          <a:xfrm>
            <a:off x="1711324" y="3099367"/>
            <a:ext cx="3093012" cy="2289220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>
                <a:solidFill>
                  <a:srgbClr val="002060"/>
                </a:solidFill>
              </a:rPr>
              <a:t>RegOpenKey</a:t>
            </a:r>
            <a:endParaRPr lang="it-IT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>
                <a:solidFill>
                  <a:srgbClr val="002060"/>
                </a:solidFill>
              </a:rPr>
              <a:t>RegQueryValue</a:t>
            </a:r>
            <a:endParaRPr lang="it-IT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>
                <a:solidFill>
                  <a:srgbClr val="002060"/>
                </a:solidFill>
              </a:rPr>
              <a:t>RegCloseKey</a:t>
            </a:r>
            <a:endParaRPr lang="it-IT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303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F607F-94BE-605E-2E81-ED2705DC0E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1325" y="691924"/>
            <a:ext cx="8769350" cy="1344612"/>
          </a:xfrm>
        </p:spPr>
        <p:txBody>
          <a:bodyPr>
            <a:normAutofit/>
          </a:bodyPr>
          <a:lstStyle/>
          <a:p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Basic Dynamic Analysis</a:t>
            </a:r>
            <a:endParaRPr lang="it-IT" sz="4300" i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96478F-4FF7-07CE-707B-3A01144DA98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11325" y="2378302"/>
            <a:ext cx="5375018" cy="599768"/>
          </a:xfrm>
        </p:spPr>
        <p:txBody>
          <a:bodyPr/>
          <a:lstStyle/>
          <a:p>
            <a:r>
              <a:rPr lang="it-IT" b="1" err="1">
                <a:solidFill>
                  <a:srgbClr val="002060"/>
                </a:solidFill>
              </a:rPr>
              <a:t>Wireshark</a:t>
            </a:r>
            <a:endParaRPr lang="it-IT"/>
          </a:p>
          <a:p>
            <a:endParaRPr lang="it-IT"/>
          </a:p>
          <a:p>
            <a:endParaRPr lang="it-IT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CA5DCD5-B057-A6EC-FD9D-200C3AD6E3D2}"/>
              </a:ext>
            </a:extLst>
          </p:cNvPr>
          <p:cNvSpPr txBox="1">
            <a:spLocks/>
          </p:cNvSpPr>
          <p:nvPr/>
        </p:nvSpPr>
        <p:spPr>
          <a:xfrm>
            <a:off x="2086072" y="4251226"/>
            <a:ext cx="8770571" cy="8635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000FC54-5897-4B44-709B-A7656287C4D2}"/>
              </a:ext>
            </a:extLst>
          </p:cNvPr>
          <p:cNvSpPr txBox="1">
            <a:spLocks/>
          </p:cNvSpPr>
          <p:nvPr/>
        </p:nvSpPr>
        <p:spPr>
          <a:xfrm>
            <a:off x="1887582" y="4515001"/>
            <a:ext cx="8770571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240814F8-8A6F-199D-6063-75A95FF790CB}"/>
              </a:ext>
            </a:extLst>
          </p:cNvPr>
          <p:cNvSpPr txBox="1">
            <a:spLocks/>
          </p:cNvSpPr>
          <p:nvPr/>
        </p:nvSpPr>
        <p:spPr>
          <a:xfrm>
            <a:off x="1887582" y="5114769"/>
            <a:ext cx="9514676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4" name="Immagine 3" descr="Immagine che contiene schermata, Elementi grafici, clipart, grafica&#10;&#10;Descrizione generata automaticamente">
            <a:extLst>
              <a:ext uri="{FF2B5EF4-FFF2-40B4-BE49-F238E27FC236}">
                <a16:creationId xmlns:a16="http://schemas.microsoft.com/office/drawing/2014/main" id="{481FED73-F160-24D7-E612-4BE52DAF6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528" y="839911"/>
            <a:ext cx="1196625" cy="1196625"/>
          </a:xfrm>
          <a:prstGeom prst="rect">
            <a:avLst/>
          </a:prstGeom>
        </p:spPr>
      </p:pic>
      <p:pic>
        <p:nvPicPr>
          <p:cNvPr id="5" name="Immagine 4" descr="Immagine che contiene testo, elettronica, schermata, software&#10;&#10;Descrizione generata automaticamente">
            <a:extLst>
              <a:ext uri="{FF2B5EF4-FFF2-40B4-BE49-F238E27FC236}">
                <a16:creationId xmlns:a16="http://schemas.microsoft.com/office/drawing/2014/main" id="{A84D314B-0F99-80E8-5F04-113A98B534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557" y="2378302"/>
            <a:ext cx="6098596" cy="39109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3D06B5A1-F1F7-4318-EF64-29D596DF9072}"/>
              </a:ext>
            </a:extLst>
          </p:cNvPr>
          <p:cNvSpPr txBox="1">
            <a:spLocks/>
          </p:cNvSpPr>
          <p:nvPr/>
        </p:nvSpPr>
        <p:spPr>
          <a:xfrm>
            <a:off x="1711324" y="3099367"/>
            <a:ext cx="3093012" cy="2289220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2060"/>
                </a:solidFill>
              </a:rPr>
              <a:t>DNS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2060"/>
                </a:solidFill>
              </a:rPr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692120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F607F-94BE-605E-2E81-ED2705DC0E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1325" y="691924"/>
            <a:ext cx="8769350" cy="1344612"/>
          </a:xfrm>
        </p:spPr>
        <p:txBody>
          <a:bodyPr>
            <a:normAutofit/>
          </a:bodyPr>
          <a:lstStyle/>
          <a:p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Basic Dynamic Analysis</a:t>
            </a:r>
            <a:endParaRPr lang="it-IT" sz="4300" i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96478F-4FF7-07CE-707B-3A01144DA98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11325" y="2378302"/>
            <a:ext cx="5375018" cy="599768"/>
          </a:xfrm>
        </p:spPr>
        <p:txBody>
          <a:bodyPr/>
          <a:lstStyle/>
          <a:p>
            <a:r>
              <a:rPr lang="it-IT" b="1">
                <a:solidFill>
                  <a:srgbClr val="002060"/>
                </a:solidFill>
              </a:rPr>
              <a:t>Persistenza</a:t>
            </a:r>
            <a:endParaRPr lang="it-IT"/>
          </a:p>
          <a:p>
            <a:endParaRPr lang="it-IT"/>
          </a:p>
          <a:p>
            <a:endParaRPr lang="it-IT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CA5DCD5-B057-A6EC-FD9D-200C3AD6E3D2}"/>
              </a:ext>
            </a:extLst>
          </p:cNvPr>
          <p:cNvSpPr txBox="1">
            <a:spLocks/>
          </p:cNvSpPr>
          <p:nvPr/>
        </p:nvSpPr>
        <p:spPr>
          <a:xfrm>
            <a:off x="2086072" y="4251226"/>
            <a:ext cx="8770571" cy="8635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000FC54-5897-4B44-709B-A7656287C4D2}"/>
              </a:ext>
            </a:extLst>
          </p:cNvPr>
          <p:cNvSpPr txBox="1">
            <a:spLocks/>
          </p:cNvSpPr>
          <p:nvPr/>
        </p:nvSpPr>
        <p:spPr>
          <a:xfrm>
            <a:off x="1887582" y="4515001"/>
            <a:ext cx="8770571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240814F8-8A6F-199D-6063-75A95FF790CB}"/>
              </a:ext>
            </a:extLst>
          </p:cNvPr>
          <p:cNvSpPr txBox="1">
            <a:spLocks/>
          </p:cNvSpPr>
          <p:nvPr/>
        </p:nvSpPr>
        <p:spPr>
          <a:xfrm>
            <a:off x="1887582" y="5114769"/>
            <a:ext cx="9514676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4" name="Immagine 3" descr="Immagine che contiene schermata, Elementi grafici, clipart, grafica&#10;&#10;Descrizione generata automaticamente">
            <a:extLst>
              <a:ext uri="{FF2B5EF4-FFF2-40B4-BE49-F238E27FC236}">
                <a16:creationId xmlns:a16="http://schemas.microsoft.com/office/drawing/2014/main" id="{5FE535C9-1280-D4A6-4CC6-7B4A173F4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528" y="839911"/>
            <a:ext cx="1196625" cy="11966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7023883-9A27-D1C6-3BEA-00D8BA685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15" y="2978070"/>
            <a:ext cx="4670805" cy="3639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magine 5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4A8920FE-1AB0-6953-A4AD-3D12E1A73E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50" b="22132"/>
          <a:stretch/>
        </p:blipFill>
        <p:spPr bwMode="auto">
          <a:xfrm>
            <a:off x="6644920" y="3543807"/>
            <a:ext cx="4013233" cy="22783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58363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F607F-94BE-605E-2E81-ED2705DC0E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1325" y="691924"/>
            <a:ext cx="8769350" cy="1344612"/>
          </a:xfrm>
        </p:spPr>
        <p:txBody>
          <a:bodyPr>
            <a:normAutofit/>
          </a:bodyPr>
          <a:lstStyle/>
          <a:p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Malware </a:t>
            </a:r>
            <a:r>
              <a:rPr lang="it-IT" sz="4300" spc="0" err="1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Detection</a:t>
            </a:r>
            <a:endParaRPr lang="it-IT" sz="4300" i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96478F-4FF7-07CE-707B-3A01144DA98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11325" y="2378302"/>
            <a:ext cx="5375018" cy="599768"/>
          </a:xfrm>
        </p:spPr>
        <p:txBody>
          <a:bodyPr/>
          <a:lstStyle/>
          <a:p>
            <a:r>
              <a:rPr lang="it-IT" b="1">
                <a:solidFill>
                  <a:srgbClr val="002060"/>
                </a:solidFill>
              </a:rPr>
              <a:t>YARA</a:t>
            </a:r>
            <a:endParaRPr lang="it-IT"/>
          </a:p>
          <a:p>
            <a:endParaRPr lang="it-IT"/>
          </a:p>
          <a:p>
            <a:endParaRPr lang="it-IT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CA5DCD5-B057-A6EC-FD9D-200C3AD6E3D2}"/>
              </a:ext>
            </a:extLst>
          </p:cNvPr>
          <p:cNvSpPr txBox="1">
            <a:spLocks/>
          </p:cNvSpPr>
          <p:nvPr/>
        </p:nvSpPr>
        <p:spPr>
          <a:xfrm>
            <a:off x="2086072" y="4251226"/>
            <a:ext cx="8770571" cy="8635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000FC54-5897-4B44-709B-A7656287C4D2}"/>
              </a:ext>
            </a:extLst>
          </p:cNvPr>
          <p:cNvSpPr txBox="1">
            <a:spLocks/>
          </p:cNvSpPr>
          <p:nvPr/>
        </p:nvSpPr>
        <p:spPr>
          <a:xfrm>
            <a:off x="1887582" y="4515001"/>
            <a:ext cx="8770571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240814F8-8A6F-199D-6063-75A95FF790CB}"/>
              </a:ext>
            </a:extLst>
          </p:cNvPr>
          <p:cNvSpPr txBox="1">
            <a:spLocks/>
          </p:cNvSpPr>
          <p:nvPr/>
        </p:nvSpPr>
        <p:spPr>
          <a:xfrm>
            <a:off x="1887582" y="5114769"/>
            <a:ext cx="9514676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4" name="Immagine 3" descr="Immagine che contiene schermata, Elementi grafici, clipart, grafica&#10;&#10;Descrizione generata automaticamente">
            <a:extLst>
              <a:ext uri="{FF2B5EF4-FFF2-40B4-BE49-F238E27FC236}">
                <a16:creationId xmlns:a16="http://schemas.microsoft.com/office/drawing/2014/main" id="{146CFFC7-DB49-C3ED-B5FF-4F7C8F8B9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528" y="839911"/>
            <a:ext cx="1196625" cy="1196625"/>
          </a:xfrm>
          <a:prstGeom prst="rect">
            <a:avLst/>
          </a:prstGeom>
        </p:spPr>
      </p:pic>
      <p:pic>
        <p:nvPicPr>
          <p:cNvPr id="5" name="Immagine 4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588F434B-6A64-45D2-CE46-6D18D9972A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1" t="46601" r="24303" b="36166"/>
          <a:stretch/>
        </p:blipFill>
        <p:spPr bwMode="auto">
          <a:xfrm>
            <a:off x="4462633" y="2381329"/>
            <a:ext cx="5850065" cy="106817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21D6C140-2A86-7C6C-D23B-D667C4A4072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" t="14230" r="2863" b="26766"/>
          <a:stretch/>
        </p:blipFill>
        <p:spPr bwMode="auto">
          <a:xfrm>
            <a:off x="3524175" y="3684097"/>
            <a:ext cx="7124335" cy="27673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5A430180-3131-8AFC-47D4-05EE195763B6}"/>
              </a:ext>
            </a:extLst>
          </p:cNvPr>
          <p:cNvSpPr txBox="1">
            <a:spLocks/>
          </p:cNvSpPr>
          <p:nvPr/>
        </p:nvSpPr>
        <p:spPr>
          <a:xfrm>
            <a:off x="1711324" y="3099367"/>
            <a:ext cx="3093012" cy="2289220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2060"/>
                </a:solidFill>
              </a:rPr>
              <a:t>Stringhe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2060"/>
                </a:solidFill>
              </a:rPr>
              <a:t>Regola</a:t>
            </a:r>
          </a:p>
        </p:txBody>
      </p:sp>
    </p:spTree>
    <p:extLst>
      <p:ext uri="{BB962C8B-B14F-4D97-AF65-F5344CB8AC3E}">
        <p14:creationId xmlns:p14="http://schemas.microsoft.com/office/powerpoint/2010/main" val="3302671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F607F-94BE-605E-2E81-ED2705DC0E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1325" y="691924"/>
            <a:ext cx="8769350" cy="1344612"/>
          </a:xfrm>
        </p:spPr>
        <p:txBody>
          <a:bodyPr>
            <a:normAutofit/>
          </a:bodyPr>
          <a:lstStyle/>
          <a:p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Cyber </a:t>
            </a:r>
            <a:r>
              <a:rPr lang="it-IT" sz="4300" spc="0" err="1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Threat</a:t>
            </a:r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 Intelligence</a:t>
            </a:r>
            <a:endParaRPr lang="it-IT" sz="4300" i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96478F-4FF7-07CE-707B-3A01144DA98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11325" y="2378302"/>
            <a:ext cx="5375018" cy="599768"/>
          </a:xfrm>
        </p:spPr>
        <p:txBody>
          <a:bodyPr/>
          <a:lstStyle/>
          <a:p>
            <a:r>
              <a:rPr lang="it-IT" b="1">
                <a:solidFill>
                  <a:srgbClr val="002060"/>
                </a:solidFill>
              </a:rPr>
              <a:t>MITRE ATT&amp;CK</a:t>
            </a:r>
            <a:endParaRPr lang="it-IT"/>
          </a:p>
          <a:p>
            <a:endParaRPr lang="it-IT"/>
          </a:p>
          <a:p>
            <a:endParaRPr lang="it-IT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CA5DCD5-B057-A6EC-FD9D-200C3AD6E3D2}"/>
              </a:ext>
            </a:extLst>
          </p:cNvPr>
          <p:cNvSpPr txBox="1">
            <a:spLocks/>
          </p:cNvSpPr>
          <p:nvPr/>
        </p:nvSpPr>
        <p:spPr>
          <a:xfrm>
            <a:off x="2086072" y="4251226"/>
            <a:ext cx="8770571" cy="8635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000FC54-5897-4B44-709B-A7656287C4D2}"/>
              </a:ext>
            </a:extLst>
          </p:cNvPr>
          <p:cNvSpPr txBox="1">
            <a:spLocks/>
          </p:cNvSpPr>
          <p:nvPr/>
        </p:nvSpPr>
        <p:spPr>
          <a:xfrm>
            <a:off x="1887582" y="4515001"/>
            <a:ext cx="8770571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4" name="Immagine 3" descr="Immagine che contiene schermata, Elementi grafici, clipart, grafica&#10;&#10;Descrizione generata automaticamente">
            <a:extLst>
              <a:ext uri="{FF2B5EF4-FFF2-40B4-BE49-F238E27FC236}">
                <a16:creationId xmlns:a16="http://schemas.microsoft.com/office/drawing/2014/main" id="{9BDF2A53-0C50-9255-4AA5-BDB52E448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528" y="839911"/>
            <a:ext cx="1196625" cy="1196625"/>
          </a:xfrm>
          <a:prstGeom prst="rect">
            <a:avLst/>
          </a:prstGeom>
        </p:spPr>
      </p:pic>
      <p:pic>
        <p:nvPicPr>
          <p:cNvPr id="6" name="Elemento grafico 1">
            <a:extLst>
              <a:ext uri="{FF2B5EF4-FFF2-40B4-BE49-F238E27FC236}">
                <a16:creationId xmlns:a16="http://schemas.microsoft.com/office/drawing/2014/main" id="{D0ACD22E-AC00-201C-D3FE-DFA54AB03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6513" y="2184523"/>
            <a:ext cx="6120130" cy="472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524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2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1C79813-6600-03EA-ACF6-CA80EFB155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5761" y="4472927"/>
            <a:ext cx="8394306" cy="1396053"/>
          </a:xfrm>
        </p:spPr>
        <p:txBody>
          <a:bodyPr anchor="b">
            <a:normAutofit fontScale="90000"/>
          </a:bodyPr>
          <a:lstStyle/>
          <a:p>
            <a:pPr algn="ctr">
              <a:lnSpc>
                <a:spcPct val="130000"/>
              </a:lnSpc>
            </a:pPr>
            <a:r>
              <a:rPr lang="it-IT" sz="60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Trojan</a:t>
            </a:r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: </a:t>
            </a:r>
            <a:r>
              <a:rPr lang="it-IT" sz="4300" spc="0" err="1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FreeYoutubeDownloader</a:t>
            </a:r>
            <a:endParaRPr lang="it-IT" sz="4300" spc="0">
              <a:ln w="22225">
                <a:solidFill>
                  <a:srgbClr val="002060"/>
                </a:solidFill>
                <a:prstDash val="solid"/>
              </a:ln>
              <a:solidFill>
                <a:srgbClr val="B6E1F1"/>
              </a:solidFill>
            </a:endParaRPr>
          </a:p>
        </p:txBody>
      </p:sp>
      <p:pic>
        <p:nvPicPr>
          <p:cNvPr id="4" name="Immagine 3" descr="Immagine che contiene Elementi grafici, clipart, simbolo, schermata&#10;&#10;Descrizione generata automaticamente">
            <a:extLst>
              <a:ext uri="{FF2B5EF4-FFF2-40B4-BE49-F238E27FC236}">
                <a16:creationId xmlns:a16="http://schemas.microsoft.com/office/drawing/2014/main" id="{E61E8D27-B641-2EAB-E9DB-634654350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039" y="1094435"/>
            <a:ext cx="257175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46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F607F-94BE-605E-2E81-ED2705DC0E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1325" y="691924"/>
            <a:ext cx="8769350" cy="1344612"/>
          </a:xfrm>
        </p:spPr>
        <p:txBody>
          <a:bodyPr>
            <a:normAutofit/>
          </a:bodyPr>
          <a:lstStyle/>
          <a:p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Basic </a:t>
            </a:r>
            <a:r>
              <a:rPr lang="it-IT" sz="4300" spc="0" err="1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Static</a:t>
            </a:r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 Analysis</a:t>
            </a:r>
            <a:endParaRPr lang="it-IT" sz="4300" i="1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CA5DCD5-B057-A6EC-FD9D-200C3AD6E3D2}"/>
              </a:ext>
            </a:extLst>
          </p:cNvPr>
          <p:cNvSpPr txBox="1">
            <a:spLocks/>
          </p:cNvSpPr>
          <p:nvPr/>
        </p:nvSpPr>
        <p:spPr>
          <a:xfrm>
            <a:off x="2086072" y="4251226"/>
            <a:ext cx="8770571" cy="8635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000FC54-5897-4B44-709B-A7656287C4D2}"/>
              </a:ext>
            </a:extLst>
          </p:cNvPr>
          <p:cNvSpPr txBox="1">
            <a:spLocks/>
          </p:cNvSpPr>
          <p:nvPr/>
        </p:nvSpPr>
        <p:spPr>
          <a:xfrm>
            <a:off x="1887582" y="4515001"/>
            <a:ext cx="8770571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240814F8-8A6F-199D-6063-75A95FF790CB}"/>
              </a:ext>
            </a:extLst>
          </p:cNvPr>
          <p:cNvSpPr txBox="1">
            <a:spLocks/>
          </p:cNvSpPr>
          <p:nvPr/>
        </p:nvSpPr>
        <p:spPr>
          <a:xfrm>
            <a:off x="1887582" y="5114769"/>
            <a:ext cx="9514676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4" name="Immagine 3" descr="Immagine che contiene Elementi grafici, clipart, simbolo, schermata&#10;&#10;Descrizione generata automaticamente">
            <a:extLst>
              <a:ext uri="{FF2B5EF4-FFF2-40B4-BE49-F238E27FC236}">
                <a16:creationId xmlns:a16="http://schemas.microsoft.com/office/drawing/2014/main" id="{E3B6D1E1-BEAB-2C2B-D28F-15448C140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478" y="786247"/>
            <a:ext cx="1245675" cy="125028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98B68AC-C3AE-270E-8C3E-4A7F44298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030" y="3760773"/>
            <a:ext cx="8173940" cy="184444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6773ADE-1AAF-F32B-357E-DAC77EB58449}"/>
              </a:ext>
            </a:extLst>
          </p:cNvPr>
          <p:cNvSpPr txBox="1">
            <a:spLocks/>
          </p:cNvSpPr>
          <p:nvPr/>
        </p:nvSpPr>
        <p:spPr>
          <a:xfrm>
            <a:off x="1711325" y="2378301"/>
            <a:ext cx="8769350" cy="1196625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>
                <a:solidFill>
                  <a:srgbClr val="002060"/>
                </a:solidFill>
              </a:rPr>
              <a:t>Virus Total</a:t>
            </a:r>
            <a:endParaRPr lang="it-IT"/>
          </a:p>
          <a:p>
            <a:r>
              <a:rPr lang="it-IT">
                <a:solidFill>
                  <a:srgbClr val="002060"/>
                </a:solidFill>
              </a:rPr>
              <a:t>Free </a:t>
            </a:r>
            <a:r>
              <a:rPr lang="it-IT" err="1">
                <a:solidFill>
                  <a:srgbClr val="002060"/>
                </a:solidFill>
              </a:rPr>
              <a:t>Youtube</a:t>
            </a:r>
            <a:r>
              <a:rPr lang="it-IT">
                <a:solidFill>
                  <a:srgbClr val="002060"/>
                </a:solidFill>
              </a:rPr>
              <a:t> </a:t>
            </a:r>
            <a:r>
              <a:rPr lang="it-IT" err="1">
                <a:solidFill>
                  <a:srgbClr val="002060"/>
                </a:solidFill>
              </a:rPr>
              <a:t>Downloader</a:t>
            </a:r>
            <a:r>
              <a:rPr lang="it-IT">
                <a:solidFill>
                  <a:srgbClr val="002060"/>
                </a:solidFill>
              </a:rPr>
              <a:t> è stato riconosciuto da 64 antivirus: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42204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F607F-94BE-605E-2E81-ED2705DC0E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1325" y="691924"/>
            <a:ext cx="8769350" cy="1344612"/>
          </a:xfrm>
        </p:spPr>
        <p:txBody>
          <a:bodyPr>
            <a:normAutofit/>
          </a:bodyPr>
          <a:lstStyle/>
          <a:p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Basic </a:t>
            </a:r>
            <a:r>
              <a:rPr lang="it-IT" sz="4300" spc="0" err="1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Static</a:t>
            </a:r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 Analysis</a:t>
            </a:r>
            <a:endParaRPr lang="it-IT" sz="4300" i="1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CA5DCD5-B057-A6EC-FD9D-200C3AD6E3D2}"/>
              </a:ext>
            </a:extLst>
          </p:cNvPr>
          <p:cNvSpPr txBox="1">
            <a:spLocks/>
          </p:cNvSpPr>
          <p:nvPr/>
        </p:nvSpPr>
        <p:spPr>
          <a:xfrm>
            <a:off x="2086072" y="4251226"/>
            <a:ext cx="8770571" cy="8635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000FC54-5897-4B44-709B-A7656287C4D2}"/>
              </a:ext>
            </a:extLst>
          </p:cNvPr>
          <p:cNvSpPr txBox="1">
            <a:spLocks/>
          </p:cNvSpPr>
          <p:nvPr/>
        </p:nvSpPr>
        <p:spPr>
          <a:xfrm>
            <a:off x="1887582" y="4515001"/>
            <a:ext cx="8770571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240814F8-8A6F-199D-6063-75A95FF790CB}"/>
              </a:ext>
            </a:extLst>
          </p:cNvPr>
          <p:cNvSpPr txBox="1">
            <a:spLocks/>
          </p:cNvSpPr>
          <p:nvPr/>
        </p:nvSpPr>
        <p:spPr>
          <a:xfrm>
            <a:off x="1887582" y="5114769"/>
            <a:ext cx="9514676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5" name="Immagine 4" descr="Immagine che contiene Elementi grafici, clipart, simbolo, schermata&#10;&#10;Descrizione generata automaticamente">
            <a:extLst>
              <a:ext uri="{FF2B5EF4-FFF2-40B4-BE49-F238E27FC236}">
                <a16:creationId xmlns:a16="http://schemas.microsoft.com/office/drawing/2014/main" id="{A4EE8A81-71BC-A7F6-2BCD-3CE32DAA0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478" y="786247"/>
            <a:ext cx="1245675" cy="125028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234D0B0-70EA-C11C-EC89-45101AC5C7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468" y="2886938"/>
            <a:ext cx="6473063" cy="359211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6416268-72CB-7A62-CEE0-41FB8E50AF03}"/>
              </a:ext>
            </a:extLst>
          </p:cNvPr>
          <p:cNvSpPr txBox="1">
            <a:spLocks/>
          </p:cNvSpPr>
          <p:nvPr/>
        </p:nvSpPr>
        <p:spPr>
          <a:xfrm>
            <a:off x="1711324" y="2378300"/>
            <a:ext cx="8593093" cy="2443165"/>
          </a:xfrm>
          <a:prstGeom prst="rect">
            <a:avLst/>
          </a:prstGeom>
        </p:spPr>
        <p:txBody>
          <a:bodyPr vert="horz" lIns="109728" tIns="109728" rIns="109728" bIns="91440" rtlCol="0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>
                <a:solidFill>
                  <a:srgbClr val="002060"/>
                </a:solidFill>
              </a:rPr>
              <a:t>PEview – Data di compilazione</a:t>
            </a:r>
            <a:endParaRPr lang="it-IT"/>
          </a:p>
          <a:p>
            <a:endParaRPr lang="it-IT" kern="100">
              <a:solidFill>
                <a:srgbClr val="002060"/>
              </a:solidFill>
              <a:ea typeface="Arial" panose="020B0604020202020204" pitchFamily="34" charset="0"/>
              <a:cs typeface="Arial" panose="020B0604020202020204" pitchFamily="34" charset="0"/>
            </a:endParaRPr>
          </a:p>
          <a:p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1539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F607F-94BE-605E-2E81-ED2705DC0E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1325" y="691924"/>
            <a:ext cx="8769350" cy="1344612"/>
          </a:xfrm>
        </p:spPr>
        <p:txBody>
          <a:bodyPr>
            <a:normAutofit/>
          </a:bodyPr>
          <a:lstStyle/>
          <a:p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Obiettivo</a:t>
            </a:r>
            <a:endParaRPr lang="it-IT" sz="430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96478F-4FF7-07CE-707B-3A01144DA98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11325" y="2378302"/>
            <a:ext cx="5375018" cy="3031898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2060"/>
                </a:solidFill>
              </a:rPr>
              <a:t>Cinque campioni di malware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2060"/>
                </a:solidFill>
              </a:rPr>
              <a:t>Basic </a:t>
            </a:r>
            <a:r>
              <a:rPr lang="it-IT" err="1">
                <a:solidFill>
                  <a:srgbClr val="002060"/>
                </a:solidFill>
              </a:rPr>
              <a:t>Static</a:t>
            </a:r>
            <a:r>
              <a:rPr lang="it-IT">
                <a:solidFill>
                  <a:srgbClr val="002060"/>
                </a:solidFill>
              </a:rPr>
              <a:t>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2060"/>
                </a:solidFill>
              </a:rPr>
              <a:t>Basic Dynamic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2060"/>
                </a:solidFill>
              </a:rPr>
              <a:t>Malware </a:t>
            </a:r>
            <a:r>
              <a:rPr lang="it-IT" err="1">
                <a:solidFill>
                  <a:srgbClr val="002060"/>
                </a:solidFill>
              </a:rPr>
              <a:t>Detection</a:t>
            </a:r>
            <a:endParaRPr lang="it-IT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2060"/>
                </a:solidFill>
              </a:rPr>
              <a:t>Cyber </a:t>
            </a:r>
            <a:r>
              <a:rPr lang="it-IT" err="1">
                <a:solidFill>
                  <a:srgbClr val="002060"/>
                </a:solidFill>
              </a:rPr>
              <a:t>Threat</a:t>
            </a:r>
            <a:r>
              <a:rPr lang="it-IT">
                <a:solidFill>
                  <a:srgbClr val="002060"/>
                </a:solidFill>
              </a:rPr>
              <a:t> Intelligence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2060"/>
                </a:solidFill>
              </a:rPr>
              <a:t>Analogie e differenze</a:t>
            </a:r>
            <a:endParaRPr lang="it-IT"/>
          </a:p>
          <a:p>
            <a:endParaRPr lang="it-IT"/>
          </a:p>
          <a:p>
            <a:endParaRPr lang="it-IT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CA5DCD5-B057-A6EC-FD9D-200C3AD6E3D2}"/>
              </a:ext>
            </a:extLst>
          </p:cNvPr>
          <p:cNvSpPr txBox="1">
            <a:spLocks/>
          </p:cNvSpPr>
          <p:nvPr/>
        </p:nvSpPr>
        <p:spPr>
          <a:xfrm>
            <a:off x="2086072" y="4251226"/>
            <a:ext cx="8770571" cy="8635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000FC54-5897-4B44-709B-A7656287C4D2}"/>
              </a:ext>
            </a:extLst>
          </p:cNvPr>
          <p:cNvSpPr txBox="1">
            <a:spLocks/>
          </p:cNvSpPr>
          <p:nvPr/>
        </p:nvSpPr>
        <p:spPr>
          <a:xfrm>
            <a:off x="1887582" y="4515001"/>
            <a:ext cx="8770571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240814F8-8A6F-199D-6063-75A95FF790CB}"/>
              </a:ext>
            </a:extLst>
          </p:cNvPr>
          <p:cNvSpPr txBox="1">
            <a:spLocks/>
          </p:cNvSpPr>
          <p:nvPr/>
        </p:nvSpPr>
        <p:spPr>
          <a:xfrm>
            <a:off x="1887582" y="5114769"/>
            <a:ext cx="9514676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4" name="Immagine 3" descr="Immagine che contiene testo, Cartoni animati, cartone animato, Animazione&#10;&#10;Descrizione generata automaticamente">
            <a:extLst>
              <a:ext uri="{FF2B5EF4-FFF2-40B4-BE49-F238E27FC236}">
                <a16:creationId xmlns:a16="http://schemas.microsoft.com/office/drawing/2014/main" id="{78316813-35D3-AD88-EA88-0CFE8CDF2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015" y="2496720"/>
            <a:ext cx="3952568" cy="262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2868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F607F-94BE-605E-2E81-ED2705DC0E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1325" y="691924"/>
            <a:ext cx="8769350" cy="1344612"/>
          </a:xfrm>
        </p:spPr>
        <p:txBody>
          <a:bodyPr>
            <a:normAutofit/>
          </a:bodyPr>
          <a:lstStyle/>
          <a:p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Basic </a:t>
            </a:r>
            <a:r>
              <a:rPr lang="it-IT" sz="4300" spc="0" err="1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Static</a:t>
            </a:r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 Analysis</a:t>
            </a:r>
            <a:endParaRPr lang="it-IT" sz="4300" i="1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CA5DCD5-B057-A6EC-FD9D-200C3AD6E3D2}"/>
              </a:ext>
            </a:extLst>
          </p:cNvPr>
          <p:cNvSpPr txBox="1">
            <a:spLocks/>
          </p:cNvSpPr>
          <p:nvPr/>
        </p:nvSpPr>
        <p:spPr>
          <a:xfrm>
            <a:off x="2086072" y="4251226"/>
            <a:ext cx="8770571" cy="8635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000FC54-5897-4B44-709B-A7656287C4D2}"/>
              </a:ext>
            </a:extLst>
          </p:cNvPr>
          <p:cNvSpPr txBox="1">
            <a:spLocks/>
          </p:cNvSpPr>
          <p:nvPr/>
        </p:nvSpPr>
        <p:spPr>
          <a:xfrm>
            <a:off x="1887582" y="4515001"/>
            <a:ext cx="8770571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240814F8-8A6F-199D-6063-75A95FF790CB}"/>
              </a:ext>
            </a:extLst>
          </p:cNvPr>
          <p:cNvSpPr txBox="1">
            <a:spLocks/>
          </p:cNvSpPr>
          <p:nvPr/>
        </p:nvSpPr>
        <p:spPr>
          <a:xfrm>
            <a:off x="1887582" y="5114769"/>
            <a:ext cx="9514676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4" name="Immagine 3" descr="Immagine che contiene Elementi grafici, clipart, simbolo, schermata&#10;&#10;Descrizione generata automaticamente">
            <a:extLst>
              <a:ext uri="{FF2B5EF4-FFF2-40B4-BE49-F238E27FC236}">
                <a16:creationId xmlns:a16="http://schemas.microsoft.com/office/drawing/2014/main" id="{978F7890-A048-3733-8139-61D2FFEB8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478" y="786247"/>
            <a:ext cx="1245675" cy="125028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BF6A1F9-60B8-E0AE-9481-8E12D8AB1D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763" y="2968965"/>
            <a:ext cx="7973165" cy="369323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D3C3635-0F76-3D6E-6573-F3816ACFBE59}"/>
              </a:ext>
            </a:extLst>
          </p:cNvPr>
          <p:cNvSpPr txBox="1">
            <a:spLocks/>
          </p:cNvSpPr>
          <p:nvPr/>
        </p:nvSpPr>
        <p:spPr>
          <a:xfrm>
            <a:off x="1711324" y="2378302"/>
            <a:ext cx="9963742" cy="360339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err="1">
                <a:solidFill>
                  <a:srgbClr val="002060"/>
                </a:solidFill>
              </a:rPr>
              <a:t>Pestudio</a:t>
            </a:r>
            <a:r>
              <a:rPr lang="it-IT" b="1">
                <a:solidFill>
                  <a:srgbClr val="002060"/>
                </a:solidFill>
              </a:rPr>
              <a:t> – Stringhe ed eseguibili anomali</a:t>
            </a: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2530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F607F-94BE-605E-2E81-ED2705DC0E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1325" y="691924"/>
            <a:ext cx="8769350" cy="1344612"/>
          </a:xfrm>
        </p:spPr>
        <p:txBody>
          <a:bodyPr>
            <a:normAutofit/>
          </a:bodyPr>
          <a:lstStyle/>
          <a:p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Basic </a:t>
            </a:r>
            <a:r>
              <a:rPr lang="it-IT" sz="4300" spc="0" err="1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Static</a:t>
            </a:r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 Analysis</a:t>
            </a:r>
            <a:endParaRPr lang="it-IT" sz="4300" i="1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CA5DCD5-B057-A6EC-FD9D-200C3AD6E3D2}"/>
              </a:ext>
            </a:extLst>
          </p:cNvPr>
          <p:cNvSpPr txBox="1">
            <a:spLocks/>
          </p:cNvSpPr>
          <p:nvPr/>
        </p:nvSpPr>
        <p:spPr>
          <a:xfrm>
            <a:off x="2086072" y="4251226"/>
            <a:ext cx="8770571" cy="8635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000FC54-5897-4B44-709B-A7656287C4D2}"/>
              </a:ext>
            </a:extLst>
          </p:cNvPr>
          <p:cNvSpPr txBox="1">
            <a:spLocks/>
          </p:cNvSpPr>
          <p:nvPr/>
        </p:nvSpPr>
        <p:spPr>
          <a:xfrm>
            <a:off x="1887582" y="4515001"/>
            <a:ext cx="8770571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240814F8-8A6F-199D-6063-75A95FF790CB}"/>
              </a:ext>
            </a:extLst>
          </p:cNvPr>
          <p:cNvSpPr txBox="1">
            <a:spLocks/>
          </p:cNvSpPr>
          <p:nvPr/>
        </p:nvSpPr>
        <p:spPr>
          <a:xfrm>
            <a:off x="1887582" y="5114769"/>
            <a:ext cx="9514676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4" name="Immagine 3" descr="Immagine che contiene Elementi grafici, clipart, simbolo, schermata&#10;&#10;Descrizione generata automaticamente">
            <a:extLst>
              <a:ext uri="{FF2B5EF4-FFF2-40B4-BE49-F238E27FC236}">
                <a16:creationId xmlns:a16="http://schemas.microsoft.com/office/drawing/2014/main" id="{22616C0B-1523-4C2C-0E63-BE83E14CE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478" y="786247"/>
            <a:ext cx="1245675" cy="125028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2D14AAB-3C73-07BF-85F2-4F09834D3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920" y="2342999"/>
            <a:ext cx="3941421" cy="4180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magine 5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F38F9E95-6337-F740-BA5F-349CB32007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37" t="31551" r="15572" b="51756"/>
          <a:stretch/>
        </p:blipFill>
        <p:spPr>
          <a:xfrm>
            <a:off x="1807839" y="4463467"/>
            <a:ext cx="4696120" cy="525474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9E134C8-3418-0B6A-BC85-DC7FDF6CC849}"/>
              </a:ext>
            </a:extLst>
          </p:cNvPr>
          <p:cNvSpPr txBox="1">
            <a:spLocks/>
          </p:cNvSpPr>
          <p:nvPr/>
        </p:nvSpPr>
        <p:spPr>
          <a:xfrm>
            <a:off x="1711324" y="2378301"/>
            <a:ext cx="6962776" cy="713121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err="1">
                <a:solidFill>
                  <a:srgbClr val="002060"/>
                </a:solidFill>
              </a:rPr>
              <a:t>PEiD</a:t>
            </a:r>
            <a:endParaRPr lang="it-IT">
              <a:solidFill>
                <a:srgbClr val="002060"/>
              </a:solidFill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D2F0B6A4-7BA3-48A5-B083-6C73CB926A37}"/>
              </a:ext>
            </a:extLst>
          </p:cNvPr>
          <p:cNvSpPr txBox="1">
            <a:spLocks/>
          </p:cNvSpPr>
          <p:nvPr/>
        </p:nvSpPr>
        <p:spPr>
          <a:xfrm>
            <a:off x="1711323" y="3099367"/>
            <a:ext cx="4384677" cy="2289220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2060"/>
                </a:solidFill>
              </a:rPr>
              <a:t>Not </a:t>
            </a:r>
            <a:r>
              <a:rPr lang="it-IT" err="1">
                <a:solidFill>
                  <a:srgbClr val="002060"/>
                </a:solidFill>
              </a:rPr>
              <a:t>Packed</a:t>
            </a:r>
            <a:endParaRPr lang="it-IT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2060"/>
                </a:solidFill>
              </a:rPr>
              <a:t>Virtual Size &lt; </a:t>
            </a:r>
            <a:r>
              <a:rPr lang="it-IT" err="1">
                <a:solidFill>
                  <a:srgbClr val="002060"/>
                </a:solidFill>
              </a:rPr>
              <a:t>Raw</a:t>
            </a:r>
            <a:r>
              <a:rPr lang="it-IT">
                <a:solidFill>
                  <a:srgbClr val="002060"/>
                </a:solidFill>
              </a:rPr>
              <a:t> Data Size</a:t>
            </a: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9786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F607F-94BE-605E-2E81-ED2705DC0E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1325" y="691924"/>
            <a:ext cx="8769350" cy="1344612"/>
          </a:xfrm>
        </p:spPr>
        <p:txBody>
          <a:bodyPr>
            <a:normAutofit/>
          </a:bodyPr>
          <a:lstStyle/>
          <a:p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Basic </a:t>
            </a:r>
            <a:r>
              <a:rPr lang="it-IT" sz="4300" spc="0" err="1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Static</a:t>
            </a:r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 Analysis</a:t>
            </a:r>
            <a:endParaRPr lang="it-IT" sz="4300" i="1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CA5DCD5-B057-A6EC-FD9D-200C3AD6E3D2}"/>
              </a:ext>
            </a:extLst>
          </p:cNvPr>
          <p:cNvSpPr txBox="1">
            <a:spLocks/>
          </p:cNvSpPr>
          <p:nvPr/>
        </p:nvSpPr>
        <p:spPr>
          <a:xfrm>
            <a:off x="2086072" y="4251226"/>
            <a:ext cx="8770571" cy="8635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240814F8-8A6F-199D-6063-75A95FF790CB}"/>
              </a:ext>
            </a:extLst>
          </p:cNvPr>
          <p:cNvSpPr txBox="1">
            <a:spLocks/>
          </p:cNvSpPr>
          <p:nvPr/>
        </p:nvSpPr>
        <p:spPr>
          <a:xfrm>
            <a:off x="1887582" y="5114769"/>
            <a:ext cx="9514676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4" name="Immagine 3" descr="Immagine che contiene Elementi grafici, clipart, simbolo, schermata&#10;&#10;Descrizione generata automaticamente">
            <a:extLst>
              <a:ext uri="{FF2B5EF4-FFF2-40B4-BE49-F238E27FC236}">
                <a16:creationId xmlns:a16="http://schemas.microsoft.com/office/drawing/2014/main" id="{0771554D-FB97-6DEB-F451-9FB58E09F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478" y="786247"/>
            <a:ext cx="1245675" cy="125028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B4288AA-E8C4-EB6A-20BE-0A3A27263F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0" t="31599" r="15021" b="45038"/>
          <a:stretch/>
        </p:blipFill>
        <p:spPr bwMode="auto">
          <a:xfrm>
            <a:off x="4804336" y="3198571"/>
            <a:ext cx="5853817" cy="12849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FC5CF61-4B9B-01FF-C2C4-2B6A8B6EF9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8" t="38631" r="990" b="31499"/>
          <a:stretch/>
        </p:blipFill>
        <p:spPr bwMode="auto">
          <a:xfrm>
            <a:off x="2558535" y="4856885"/>
            <a:ext cx="7547393" cy="166628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AA376505-CA2D-D25B-5592-317B0F8A56BA}"/>
              </a:ext>
            </a:extLst>
          </p:cNvPr>
          <p:cNvSpPr txBox="1">
            <a:spLocks/>
          </p:cNvSpPr>
          <p:nvPr/>
        </p:nvSpPr>
        <p:spPr>
          <a:xfrm>
            <a:off x="1711325" y="2378301"/>
            <a:ext cx="8946828" cy="1361453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err="1">
                <a:solidFill>
                  <a:srgbClr val="002060"/>
                </a:solidFill>
              </a:rPr>
              <a:t>BinText</a:t>
            </a:r>
            <a:r>
              <a:rPr lang="it-IT" b="1">
                <a:solidFill>
                  <a:srgbClr val="002060"/>
                </a:solidFill>
              </a:rPr>
              <a:t> – Stringhe anomale</a:t>
            </a:r>
          </a:p>
          <a:p>
            <a:endParaRPr lang="it-IT"/>
          </a:p>
          <a:p>
            <a:endParaRPr lang="it-IT"/>
          </a:p>
          <a:p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9836641C-E979-3FE3-22B1-B32334170F5C}"/>
              </a:ext>
            </a:extLst>
          </p:cNvPr>
          <p:cNvSpPr txBox="1">
            <a:spLocks/>
          </p:cNvSpPr>
          <p:nvPr/>
        </p:nvSpPr>
        <p:spPr>
          <a:xfrm>
            <a:off x="1711324" y="3099367"/>
            <a:ext cx="3093012" cy="2289220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>
                <a:solidFill>
                  <a:srgbClr val="002060"/>
                </a:solidFill>
              </a:rPr>
              <a:t>GetKeyboardType</a:t>
            </a:r>
            <a:endParaRPr lang="it-IT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>
                <a:solidFill>
                  <a:srgbClr val="002060"/>
                </a:solidFill>
              </a:rPr>
              <a:t>MessageBoxA</a:t>
            </a:r>
            <a:endParaRPr lang="it-IT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>
                <a:solidFill>
                  <a:srgbClr val="002060"/>
                </a:solidFill>
              </a:rPr>
              <a:t>RegQueryValueExA</a:t>
            </a:r>
            <a:endParaRPr lang="it-IT">
              <a:solidFill>
                <a:srgbClr val="002060"/>
              </a:solidFill>
            </a:endParaRP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5306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F607F-94BE-605E-2E81-ED2705DC0E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1325" y="691924"/>
            <a:ext cx="8769350" cy="1344612"/>
          </a:xfrm>
        </p:spPr>
        <p:txBody>
          <a:bodyPr>
            <a:normAutofit/>
          </a:bodyPr>
          <a:lstStyle/>
          <a:p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Basic </a:t>
            </a:r>
            <a:r>
              <a:rPr lang="it-IT" sz="4300" spc="0" err="1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Static</a:t>
            </a:r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 Analysis</a:t>
            </a:r>
            <a:endParaRPr lang="it-IT" sz="4300" i="1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CA5DCD5-B057-A6EC-FD9D-200C3AD6E3D2}"/>
              </a:ext>
            </a:extLst>
          </p:cNvPr>
          <p:cNvSpPr txBox="1">
            <a:spLocks/>
          </p:cNvSpPr>
          <p:nvPr/>
        </p:nvSpPr>
        <p:spPr>
          <a:xfrm>
            <a:off x="2086072" y="4251226"/>
            <a:ext cx="8770571" cy="8635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000FC54-5897-4B44-709B-A7656287C4D2}"/>
              </a:ext>
            </a:extLst>
          </p:cNvPr>
          <p:cNvSpPr txBox="1">
            <a:spLocks/>
          </p:cNvSpPr>
          <p:nvPr/>
        </p:nvSpPr>
        <p:spPr>
          <a:xfrm>
            <a:off x="1887582" y="4515001"/>
            <a:ext cx="8770571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4" name="Immagine 3" descr="Immagine che contiene Elementi grafici, clipart, simbolo, schermata&#10;&#10;Descrizione generata automaticamente">
            <a:extLst>
              <a:ext uri="{FF2B5EF4-FFF2-40B4-BE49-F238E27FC236}">
                <a16:creationId xmlns:a16="http://schemas.microsoft.com/office/drawing/2014/main" id="{D0D158D7-347A-0F65-0847-DCB67D263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478" y="786247"/>
            <a:ext cx="1245675" cy="125028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7A4865B-3710-00B5-E97B-6D3C831305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211" y="2880865"/>
            <a:ext cx="5974942" cy="36042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9A539255-197D-0919-177E-8BADC9324E91}"/>
              </a:ext>
            </a:extLst>
          </p:cNvPr>
          <p:cNvSpPr txBox="1">
            <a:spLocks/>
          </p:cNvSpPr>
          <p:nvPr/>
        </p:nvSpPr>
        <p:spPr>
          <a:xfrm>
            <a:off x="1711324" y="2378302"/>
            <a:ext cx="8080375" cy="75859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err="1">
                <a:solidFill>
                  <a:srgbClr val="002060"/>
                </a:solidFill>
              </a:rPr>
              <a:t>Dependency</a:t>
            </a:r>
            <a:r>
              <a:rPr lang="it-IT" b="1">
                <a:solidFill>
                  <a:srgbClr val="002060"/>
                </a:solidFill>
              </a:rPr>
              <a:t> Walker – Dipendenze</a:t>
            </a:r>
            <a:endParaRPr lang="it-IT"/>
          </a:p>
          <a:p>
            <a:endParaRPr lang="it-IT"/>
          </a:p>
          <a:p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7D3BC55-858C-989D-A729-17F4584EB875}"/>
              </a:ext>
            </a:extLst>
          </p:cNvPr>
          <p:cNvSpPr txBox="1">
            <a:spLocks/>
          </p:cNvSpPr>
          <p:nvPr/>
        </p:nvSpPr>
        <p:spPr>
          <a:xfrm>
            <a:off x="1711324" y="3099367"/>
            <a:ext cx="3093012" cy="2289220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>
                <a:solidFill>
                  <a:srgbClr val="002060"/>
                </a:solidFill>
              </a:rPr>
              <a:t>FindFirstFileA</a:t>
            </a:r>
            <a:endParaRPr lang="it-IT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>
                <a:solidFill>
                  <a:srgbClr val="002060"/>
                </a:solidFill>
              </a:rPr>
              <a:t>FindNextFileA</a:t>
            </a:r>
            <a:endParaRPr lang="it-IT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>
                <a:solidFill>
                  <a:srgbClr val="002060"/>
                </a:solidFill>
              </a:rPr>
              <a:t>CreateFileA</a:t>
            </a:r>
            <a:endParaRPr lang="it-IT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>
                <a:solidFill>
                  <a:srgbClr val="002060"/>
                </a:solidFill>
              </a:rPr>
              <a:t>DeleteFileA</a:t>
            </a:r>
            <a:endParaRPr lang="it-IT">
              <a:solidFill>
                <a:srgbClr val="002060"/>
              </a:solidFill>
            </a:endParaRP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6443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F607F-94BE-605E-2E81-ED2705DC0E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1325" y="691924"/>
            <a:ext cx="8769350" cy="1344612"/>
          </a:xfrm>
        </p:spPr>
        <p:txBody>
          <a:bodyPr>
            <a:normAutofit/>
          </a:bodyPr>
          <a:lstStyle/>
          <a:p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Basic Dynamic Analysis</a:t>
            </a:r>
            <a:endParaRPr lang="it-IT" sz="4300" i="1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CA5DCD5-B057-A6EC-FD9D-200C3AD6E3D2}"/>
              </a:ext>
            </a:extLst>
          </p:cNvPr>
          <p:cNvSpPr txBox="1">
            <a:spLocks/>
          </p:cNvSpPr>
          <p:nvPr/>
        </p:nvSpPr>
        <p:spPr>
          <a:xfrm>
            <a:off x="2086072" y="4251226"/>
            <a:ext cx="8770571" cy="8635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000FC54-5897-4B44-709B-A7656287C4D2}"/>
              </a:ext>
            </a:extLst>
          </p:cNvPr>
          <p:cNvSpPr txBox="1">
            <a:spLocks/>
          </p:cNvSpPr>
          <p:nvPr/>
        </p:nvSpPr>
        <p:spPr>
          <a:xfrm>
            <a:off x="1887582" y="4515001"/>
            <a:ext cx="8770571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240814F8-8A6F-199D-6063-75A95FF790CB}"/>
              </a:ext>
            </a:extLst>
          </p:cNvPr>
          <p:cNvSpPr txBox="1">
            <a:spLocks/>
          </p:cNvSpPr>
          <p:nvPr/>
        </p:nvSpPr>
        <p:spPr>
          <a:xfrm>
            <a:off x="1887582" y="5114769"/>
            <a:ext cx="9514676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4" name="Immagine 3" descr="Immagine che contiene Elementi grafici, clipart, simbolo, schermata&#10;&#10;Descrizione generata automaticamente">
            <a:extLst>
              <a:ext uri="{FF2B5EF4-FFF2-40B4-BE49-F238E27FC236}">
                <a16:creationId xmlns:a16="http://schemas.microsoft.com/office/drawing/2014/main" id="{62101D9C-4250-B6A5-837F-E97FAF62C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478" y="786247"/>
            <a:ext cx="1245675" cy="1250289"/>
          </a:xfrm>
          <a:prstGeom prst="rect">
            <a:avLst/>
          </a:prstGeom>
        </p:spPr>
      </p:pic>
      <p:pic>
        <p:nvPicPr>
          <p:cNvPr id="5" name="Immagine 4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12C280E1-3767-9BD1-7BF8-DD4706D64F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600"/>
          <a:stretch/>
        </p:blipFill>
        <p:spPr bwMode="auto">
          <a:xfrm>
            <a:off x="2622321" y="4400574"/>
            <a:ext cx="1099540" cy="154550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4A85B6D-41DA-80D8-54C9-0A7200DA71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649" y="2378302"/>
            <a:ext cx="5187334" cy="430565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6F298459-3E75-A49B-CAC4-C1E5A1C8C316}"/>
              </a:ext>
            </a:extLst>
          </p:cNvPr>
          <p:cNvSpPr txBox="1">
            <a:spLocks/>
          </p:cNvSpPr>
          <p:nvPr/>
        </p:nvSpPr>
        <p:spPr>
          <a:xfrm>
            <a:off x="1711325" y="2378302"/>
            <a:ext cx="5375018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>
                <a:solidFill>
                  <a:srgbClr val="002060"/>
                </a:solidFill>
              </a:rPr>
              <a:t>Applicazione</a:t>
            </a:r>
            <a:endParaRPr lang="it-IT"/>
          </a:p>
          <a:p>
            <a:endParaRPr lang="it-IT"/>
          </a:p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F425DD-889F-F5E5-1E19-2ED538867AB7}"/>
              </a:ext>
            </a:extLst>
          </p:cNvPr>
          <p:cNvSpPr txBox="1">
            <a:spLocks/>
          </p:cNvSpPr>
          <p:nvPr/>
        </p:nvSpPr>
        <p:spPr>
          <a:xfrm>
            <a:off x="1711324" y="3099367"/>
            <a:ext cx="3093012" cy="1093300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2060"/>
                </a:solidFill>
              </a:rPr>
              <a:t>Esecuzione box.exe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2060"/>
                </a:solidFill>
              </a:rPr>
              <a:t>Icona desktop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052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F607F-94BE-605E-2E81-ED2705DC0E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1325" y="691924"/>
            <a:ext cx="8769350" cy="1344612"/>
          </a:xfrm>
        </p:spPr>
        <p:txBody>
          <a:bodyPr>
            <a:normAutofit/>
          </a:bodyPr>
          <a:lstStyle/>
          <a:p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Basic Dynamic Analysis</a:t>
            </a:r>
            <a:endParaRPr lang="it-IT" sz="4300" i="1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CA5DCD5-B057-A6EC-FD9D-200C3AD6E3D2}"/>
              </a:ext>
            </a:extLst>
          </p:cNvPr>
          <p:cNvSpPr txBox="1">
            <a:spLocks/>
          </p:cNvSpPr>
          <p:nvPr/>
        </p:nvSpPr>
        <p:spPr>
          <a:xfrm>
            <a:off x="2086072" y="4251226"/>
            <a:ext cx="8770571" cy="8635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000FC54-5897-4B44-709B-A7656287C4D2}"/>
              </a:ext>
            </a:extLst>
          </p:cNvPr>
          <p:cNvSpPr txBox="1">
            <a:spLocks/>
          </p:cNvSpPr>
          <p:nvPr/>
        </p:nvSpPr>
        <p:spPr>
          <a:xfrm>
            <a:off x="1887582" y="4515001"/>
            <a:ext cx="8770571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240814F8-8A6F-199D-6063-75A95FF790CB}"/>
              </a:ext>
            </a:extLst>
          </p:cNvPr>
          <p:cNvSpPr txBox="1">
            <a:spLocks/>
          </p:cNvSpPr>
          <p:nvPr/>
        </p:nvSpPr>
        <p:spPr>
          <a:xfrm>
            <a:off x="1887582" y="5114769"/>
            <a:ext cx="9514676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4" name="Immagine 3" descr="Immagine che contiene Elementi grafici, clipart, simbolo, schermata&#10;&#10;Descrizione generata automaticamente">
            <a:extLst>
              <a:ext uri="{FF2B5EF4-FFF2-40B4-BE49-F238E27FC236}">
                <a16:creationId xmlns:a16="http://schemas.microsoft.com/office/drawing/2014/main" id="{62101D9C-4250-B6A5-837F-E97FAF62C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478" y="786247"/>
            <a:ext cx="1245675" cy="125028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0446898-5566-531A-52E6-0D995E64C2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813" y="2606774"/>
            <a:ext cx="5634862" cy="400143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6F298459-3E75-A49B-CAC4-C1E5A1C8C316}"/>
              </a:ext>
            </a:extLst>
          </p:cNvPr>
          <p:cNvSpPr txBox="1">
            <a:spLocks/>
          </p:cNvSpPr>
          <p:nvPr/>
        </p:nvSpPr>
        <p:spPr>
          <a:xfrm>
            <a:off x="1711325" y="2378302"/>
            <a:ext cx="5375018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err="1">
                <a:solidFill>
                  <a:srgbClr val="002060"/>
                </a:solidFill>
              </a:rPr>
              <a:t>Process</a:t>
            </a:r>
            <a:r>
              <a:rPr lang="it-IT" b="1">
                <a:solidFill>
                  <a:srgbClr val="002060"/>
                </a:solidFill>
              </a:rPr>
              <a:t> Explorer</a:t>
            </a:r>
            <a:endParaRPr lang="it-IT"/>
          </a:p>
          <a:p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2985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F607F-94BE-605E-2E81-ED2705DC0E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1325" y="691924"/>
            <a:ext cx="8769350" cy="1344612"/>
          </a:xfrm>
        </p:spPr>
        <p:txBody>
          <a:bodyPr>
            <a:normAutofit/>
          </a:bodyPr>
          <a:lstStyle/>
          <a:p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Basic Dynamic Analysis</a:t>
            </a:r>
            <a:endParaRPr lang="it-IT" sz="4300" i="1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CA5DCD5-B057-A6EC-FD9D-200C3AD6E3D2}"/>
              </a:ext>
            </a:extLst>
          </p:cNvPr>
          <p:cNvSpPr txBox="1">
            <a:spLocks/>
          </p:cNvSpPr>
          <p:nvPr/>
        </p:nvSpPr>
        <p:spPr>
          <a:xfrm>
            <a:off x="2086072" y="4251226"/>
            <a:ext cx="8770571" cy="8635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000FC54-5897-4B44-709B-A7656287C4D2}"/>
              </a:ext>
            </a:extLst>
          </p:cNvPr>
          <p:cNvSpPr txBox="1">
            <a:spLocks/>
          </p:cNvSpPr>
          <p:nvPr/>
        </p:nvSpPr>
        <p:spPr>
          <a:xfrm>
            <a:off x="1887582" y="4515001"/>
            <a:ext cx="8770571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240814F8-8A6F-199D-6063-75A95FF790CB}"/>
              </a:ext>
            </a:extLst>
          </p:cNvPr>
          <p:cNvSpPr txBox="1">
            <a:spLocks/>
          </p:cNvSpPr>
          <p:nvPr/>
        </p:nvSpPr>
        <p:spPr>
          <a:xfrm>
            <a:off x="1887582" y="5114769"/>
            <a:ext cx="9514676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4" name="Immagine 3" descr="Immagine che contiene Elementi grafici, clipart, simbolo, schermata&#10;&#10;Descrizione generata automaticamente">
            <a:extLst>
              <a:ext uri="{FF2B5EF4-FFF2-40B4-BE49-F238E27FC236}">
                <a16:creationId xmlns:a16="http://schemas.microsoft.com/office/drawing/2014/main" id="{D02D01DE-1CC3-7C2B-E4C0-082021D53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478" y="786247"/>
            <a:ext cx="1245675" cy="125028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31BBD73-B0F4-CD26-5F03-9B7F5C6D37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365" y="2606774"/>
            <a:ext cx="5709766" cy="374963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93E667E5-1BBB-2E8E-6A00-1709DEA9182F}"/>
              </a:ext>
            </a:extLst>
          </p:cNvPr>
          <p:cNvSpPr txBox="1">
            <a:spLocks/>
          </p:cNvSpPr>
          <p:nvPr/>
        </p:nvSpPr>
        <p:spPr>
          <a:xfrm>
            <a:off x="1711325" y="2378302"/>
            <a:ext cx="5375018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err="1">
                <a:solidFill>
                  <a:srgbClr val="002060"/>
                </a:solidFill>
              </a:rPr>
              <a:t>Process</a:t>
            </a:r>
            <a:r>
              <a:rPr lang="it-IT" b="1">
                <a:solidFill>
                  <a:srgbClr val="002060"/>
                </a:solidFill>
              </a:rPr>
              <a:t> Monitor</a:t>
            </a:r>
            <a:endParaRPr lang="it-IT"/>
          </a:p>
          <a:p>
            <a:endParaRPr lang="it-IT"/>
          </a:p>
          <a:p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1D01B0E5-E95E-9191-A140-A0B9DDE11520}"/>
              </a:ext>
            </a:extLst>
          </p:cNvPr>
          <p:cNvSpPr txBox="1">
            <a:spLocks/>
          </p:cNvSpPr>
          <p:nvPr/>
        </p:nvSpPr>
        <p:spPr>
          <a:xfrm>
            <a:off x="1711324" y="3099367"/>
            <a:ext cx="3093012" cy="2289220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>
                <a:solidFill>
                  <a:srgbClr val="002060"/>
                </a:solidFill>
              </a:rPr>
              <a:t>QuerySecurityFile</a:t>
            </a:r>
            <a:endParaRPr lang="it-IT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>
                <a:solidFill>
                  <a:srgbClr val="002060"/>
                </a:solidFill>
              </a:rPr>
              <a:t>CloseFile</a:t>
            </a:r>
            <a:endParaRPr lang="it-IT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>
                <a:solidFill>
                  <a:srgbClr val="002060"/>
                </a:solidFill>
              </a:rPr>
              <a:t>CreateFile</a:t>
            </a:r>
            <a:endParaRPr lang="it-IT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602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F607F-94BE-605E-2E81-ED2705DC0E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1325" y="691924"/>
            <a:ext cx="8769350" cy="1344612"/>
          </a:xfrm>
        </p:spPr>
        <p:txBody>
          <a:bodyPr>
            <a:normAutofit/>
          </a:bodyPr>
          <a:lstStyle/>
          <a:p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Basic Dynamic Analysis</a:t>
            </a:r>
            <a:endParaRPr lang="it-IT" sz="4300" i="1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CA5DCD5-B057-A6EC-FD9D-200C3AD6E3D2}"/>
              </a:ext>
            </a:extLst>
          </p:cNvPr>
          <p:cNvSpPr txBox="1">
            <a:spLocks/>
          </p:cNvSpPr>
          <p:nvPr/>
        </p:nvSpPr>
        <p:spPr>
          <a:xfrm>
            <a:off x="2086072" y="4251226"/>
            <a:ext cx="8770571" cy="8635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000FC54-5897-4B44-709B-A7656287C4D2}"/>
              </a:ext>
            </a:extLst>
          </p:cNvPr>
          <p:cNvSpPr txBox="1">
            <a:spLocks/>
          </p:cNvSpPr>
          <p:nvPr/>
        </p:nvSpPr>
        <p:spPr>
          <a:xfrm>
            <a:off x="1887582" y="4515001"/>
            <a:ext cx="8770571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240814F8-8A6F-199D-6063-75A95FF790CB}"/>
              </a:ext>
            </a:extLst>
          </p:cNvPr>
          <p:cNvSpPr txBox="1">
            <a:spLocks/>
          </p:cNvSpPr>
          <p:nvPr/>
        </p:nvSpPr>
        <p:spPr>
          <a:xfrm>
            <a:off x="1887582" y="5114769"/>
            <a:ext cx="9514676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4" name="Immagine 3" descr="Immagine che contiene Elementi grafici, clipart, simbolo, schermata&#10;&#10;Descrizione generata automaticamente">
            <a:extLst>
              <a:ext uri="{FF2B5EF4-FFF2-40B4-BE49-F238E27FC236}">
                <a16:creationId xmlns:a16="http://schemas.microsoft.com/office/drawing/2014/main" id="{1ECCECCA-37BF-9123-6670-3A0DB53F8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478" y="786247"/>
            <a:ext cx="1245675" cy="125028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9AB9BF9-0AC3-86CF-6652-874011384A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195" y="2378302"/>
            <a:ext cx="5472144" cy="402646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A4819EE2-FC66-4BE7-763B-00F4B6F21386}"/>
              </a:ext>
            </a:extLst>
          </p:cNvPr>
          <p:cNvSpPr txBox="1">
            <a:spLocks/>
          </p:cNvSpPr>
          <p:nvPr/>
        </p:nvSpPr>
        <p:spPr>
          <a:xfrm>
            <a:off x="1711325" y="2378302"/>
            <a:ext cx="5375018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>
                <a:solidFill>
                  <a:srgbClr val="002060"/>
                </a:solidFill>
              </a:rPr>
              <a:t>Wireshark</a:t>
            </a:r>
            <a:endParaRPr lang="it-IT"/>
          </a:p>
          <a:p>
            <a:endParaRPr lang="it-IT"/>
          </a:p>
          <a:p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3B029BAC-C5E2-C321-33FE-58621E9DF917}"/>
              </a:ext>
            </a:extLst>
          </p:cNvPr>
          <p:cNvSpPr txBox="1">
            <a:spLocks/>
          </p:cNvSpPr>
          <p:nvPr/>
        </p:nvSpPr>
        <p:spPr>
          <a:xfrm>
            <a:off x="1711324" y="3099367"/>
            <a:ext cx="3093012" cy="2289220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2060"/>
                </a:solidFill>
              </a:rPr>
              <a:t>DNS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2060"/>
                </a:solidFill>
              </a:rPr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12490810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F607F-94BE-605E-2E81-ED2705DC0E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1325" y="691924"/>
            <a:ext cx="8769350" cy="1344612"/>
          </a:xfrm>
        </p:spPr>
        <p:txBody>
          <a:bodyPr>
            <a:normAutofit/>
          </a:bodyPr>
          <a:lstStyle/>
          <a:p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Basic Dynamic Analysis</a:t>
            </a:r>
            <a:endParaRPr lang="it-IT" sz="4300" i="1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CA5DCD5-B057-A6EC-FD9D-200C3AD6E3D2}"/>
              </a:ext>
            </a:extLst>
          </p:cNvPr>
          <p:cNvSpPr txBox="1">
            <a:spLocks/>
          </p:cNvSpPr>
          <p:nvPr/>
        </p:nvSpPr>
        <p:spPr>
          <a:xfrm>
            <a:off x="2086072" y="4251226"/>
            <a:ext cx="8770571" cy="8635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000FC54-5897-4B44-709B-A7656287C4D2}"/>
              </a:ext>
            </a:extLst>
          </p:cNvPr>
          <p:cNvSpPr txBox="1">
            <a:spLocks/>
          </p:cNvSpPr>
          <p:nvPr/>
        </p:nvSpPr>
        <p:spPr>
          <a:xfrm>
            <a:off x="1887582" y="4515001"/>
            <a:ext cx="8770571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240814F8-8A6F-199D-6063-75A95FF790CB}"/>
              </a:ext>
            </a:extLst>
          </p:cNvPr>
          <p:cNvSpPr txBox="1">
            <a:spLocks/>
          </p:cNvSpPr>
          <p:nvPr/>
        </p:nvSpPr>
        <p:spPr>
          <a:xfrm>
            <a:off x="1887582" y="5114769"/>
            <a:ext cx="9514676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4" name="Immagine 3" descr="Immagine che contiene Elementi grafici, clipart, simbolo, schermata&#10;&#10;Descrizione generata automaticamente">
            <a:extLst>
              <a:ext uri="{FF2B5EF4-FFF2-40B4-BE49-F238E27FC236}">
                <a16:creationId xmlns:a16="http://schemas.microsoft.com/office/drawing/2014/main" id="{0A15ACC3-32EF-1B72-94DD-DDE8C92FC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478" y="786247"/>
            <a:ext cx="1245675" cy="125028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8B4E175-3FF6-1653-D94B-2A0FA49EC9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322" y="2953332"/>
            <a:ext cx="4905973" cy="3459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magine 5" descr="Immagine che contiene testo, elettronica, schermata, software&#10;&#10;Descrizione generata automaticamente">
            <a:extLst>
              <a:ext uri="{FF2B5EF4-FFF2-40B4-BE49-F238E27FC236}">
                <a16:creationId xmlns:a16="http://schemas.microsoft.com/office/drawing/2014/main" id="{79889F41-BA48-A568-5BC0-D07228956B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350" b="60596"/>
          <a:stretch/>
        </p:blipFill>
        <p:spPr bwMode="auto">
          <a:xfrm>
            <a:off x="6793555" y="3553101"/>
            <a:ext cx="3911405" cy="11177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651593D-D436-075C-3B74-AC135A452C18}"/>
              </a:ext>
            </a:extLst>
          </p:cNvPr>
          <p:cNvSpPr txBox="1">
            <a:spLocks/>
          </p:cNvSpPr>
          <p:nvPr/>
        </p:nvSpPr>
        <p:spPr>
          <a:xfrm>
            <a:off x="1711325" y="2378302"/>
            <a:ext cx="5375018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>
                <a:solidFill>
                  <a:srgbClr val="002060"/>
                </a:solidFill>
              </a:rPr>
              <a:t>Persistenza</a:t>
            </a:r>
            <a:endParaRPr lang="it-IT"/>
          </a:p>
          <a:p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338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F607F-94BE-605E-2E81-ED2705DC0E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1325" y="691924"/>
            <a:ext cx="8769350" cy="1344612"/>
          </a:xfrm>
        </p:spPr>
        <p:txBody>
          <a:bodyPr>
            <a:normAutofit/>
          </a:bodyPr>
          <a:lstStyle/>
          <a:p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Malware </a:t>
            </a:r>
            <a:r>
              <a:rPr lang="it-IT" sz="4300" spc="0" err="1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Detection</a:t>
            </a:r>
            <a:endParaRPr lang="it-IT" sz="4300" i="1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CA5DCD5-B057-A6EC-FD9D-200C3AD6E3D2}"/>
              </a:ext>
            </a:extLst>
          </p:cNvPr>
          <p:cNvSpPr txBox="1">
            <a:spLocks/>
          </p:cNvSpPr>
          <p:nvPr/>
        </p:nvSpPr>
        <p:spPr>
          <a:xfrm>
            <a:off x="2086072" y="4251226"/>
            <a:ext cx="8770571" cy="8635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000FC54-5897-4B44-709B-A7656287C4D2}"/>
              </a:ext>
            </a:extLst>
          </p:cNvPr>
          <p:cNvSpPr txBox="1">
            <a:spLocks/>
          </p:cNvSpPr>
          <p:nvPr/>
        </p:nvSpPr>
        <p:spPr>
          <a:xfrm>
            <a:off x="1887582" y="4515001"/>
            <a:ext cx="8770571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240814F8-8A6F-199D-6063-75A95FF790CB}"/>
              </a:ext>
            </a:extLst>
          </p:cNvPr>
          <p:cNvSpPr txBox="1">
            <a:spLocks/>
          </p:cNvSpPr>
          <p:nvPr/>
        </p:nvSpPr>
        <p:spPr>
          <a:xfrm>
            <a:off x="1887582" y="5114769"/>
            <a:ext cx="9514676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4" name="Immagine 3" descr="Immagine che contiene Elementi grafici, clipart, simbolo, schermata&#10;&#10;Descrizione generata automaticamente">
            <a:extLst>
              <a:ext uri="{FF2B5EF4-FFF2-40B4-BE49-F238E27FC236}">
                <a16:creationId xmlns:a16="http://schemas.microsoft.com/office/drawing/2014/main" id="{B79B8950-BF37-EEFE-EC40-36E5515A4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478" y="786247"/>
            <a:ext cx="1245675" cy="1250289"/>
          </a:xfrm>
          <a:prstGeom prst="rect">
            <a:avLst/>
          </a:prstGeom>
        </p:spPr>
      </p:pic>
      <p:pic>
        <p:nvPicPr>
          <p:cNvPr id="5" name="Immagine 4" descr="Immagine che contiene testo, schermata, schermo, software&#10;&#10;Descrizione generata automaticamente">
            <a:extLst>
              <a:ext uri="{FF2B5EF4-FFF2-40B4-BE49-F238E27FC236}">
                <a16:creationId xmlns:a16="http://schemas.microsoft.com/office/drawing/2014/main" id="{D094458B-FF92-37E7-6E06-15F23AC8A9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7" t="38299" r="12737" b="47758"/>
          <a:stretch/>
        </p:blipFill>
        <p:spPr bwMode="auto">
          <a:xfrm>
            <a:off x="4514039" y="2415555"/>
            <a:ext cx="5684108" cy="73458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magine 5" descr="Immagine che contiene testo, elettronica, schermata, software&#10;&#10;Descrizione generata automaticamente">
            <a:extLst>
              <a:ext uri="{FF2B5EF4-FFF2-40B4-BE49-F238E27FC236}">
                <a16:creationId xmlns:a16="http://schemas.microsoft.com/office/drawing/2014/main" id="{D247D0CA-7325-40B2-4948-654F3272B7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68" b="9203"/>
          <a:stretch/>
        </p:blipFill>
        <p:spPr bwMode="auto">
          <a:xfrm>
            <a:off x="4718087" y="3330664"/>
            <a:ext cx="5566309" cy="32290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0A86BF32-B9D2-DD76-5EA8-4535F58F0DAC}"/>
              </a:ext>
            </a:extLst>
          </p:cNvPr>
          <p:cNvSpPr txBox="1">
            <a:spLocks/>
          </p:cNvSpPr>
          <p:nvPr/>
        </p:nvSpPr>
        <p:spPr>
          <a:xfrm>
            <a:off x="1711325" y="2378302"/>
            <a:ext cx="5375018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>
                <a:solidFill>
                  <a:srgbClr val="002060"/>
                </a:solidFill>
              </a:rPr>
              <a:t>YARA</a:t>
            </a:r>
            <a:endParaRPr lang="it-IT"/>
          </a:p>
          <a:p>
            <a:endParaRPr lang="it-IT"/>
          </a:p>
          <a:p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970E29DC-6550-86A2-E906-A93EB34A248C}"/>
              </a:ext>
            </a:extLst>
          </p:cNvPr>
          <p:cNvSpPr txBox="1">
            <a:spLocks/>
          </p:cNvSpPr>
          <p:nvPr/>
        </p:nvSpPr>
        <p:spPr>
          <a:xfrm>
            <a:off x="1711324" y="3099367"/>
            <a:ext cx="3093012" cy="2289220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2060"/>
                </a:solidFill>
              </a:rPr>
              <a:t>Stringhe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2060"/>
                </a:solidFill>
              </a:rPr>
              <a:t>Regola</a:t>
            </a:r>
          </a:p>
        </p:txBody>
      </p:sp>
    </p:spTree>
    <p:extLst>
      <p:ext uri="{BB962C8B-B14F-4D97-AF65-F5344CB8AC3E}">
        <p14:creationId xmlns:p14="http://schemas.microsoft.com/office/powerpoint/2010/main" val="3125254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F607F-94BE-605E-2E81-ED2705DC0E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1325" y="691924"/>
            <a:ext cx="8769350" cy="1344612"/>
          </a:xfrm>
        </p:spPr>
        <p:txBody>
          <a:bodyPr>
            <a:normAutofit/>
          </a:bodyPr>
          <a:lstStyle/>
          <a:p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Risorse utilizzate</a:t>
            </a:r>
            <a:endParaRPr lang="it-IT" sz="430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96478F-4FF7-07CE-707B-3A01144DA98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11325" y="2378302"/>
            <a:ext cx="5375018" cy="36512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>
                <a:solidFill>
                  <a:srgbClr val="002060"/>
                </a:solidFill>
              </a:rPr>
              <a:t>Basic </a:t>
            </a:r>
            <a:r>
              <a:rPr lang="it-IT" b="1" err="1">
                <a:solidFill>
                  <a:srgbClr val="002060"/>
                </a:solidFill>
              </a:rPr>
              <a:t>Static</a:t>
            </a:r>
            <a:r>
              <a:rPr lang="it-IT" b="1">
                <a:solidFill>
                  <a:srgbClr val="002060"/>
                </a:solidFill>
              </a:rPr>
              <a:t> Analysis</a:t>
            </a:r>
            <a:r>
              <a:rPr lang="it-IT">
                <a:solidFill>
                  <a:srgbClr val="002060"/>
                </a:solidFill>
              </a:rPr>
              <a:t>:</a:t>
            </a:r>
            <a:r>
              <a:rPr lang="it-IT" sz="1600">
                <a:solidFill>
                  <a:srgbClr val="002060"/>
                </a:solidFill>
              </a:rPr>
              <a:t> </a:t>
            </a:r>
            <a:r>
              <a:rPr lang="it-IT" sz="1600" err="1">
                <a:solidFill>
                  <a:srgbClr val="002060"/>
                </a:solidFill>
              </a:rPr>
              <a:t>VirusTotal</a:t>
            </a:r>
            <a:r>
              <a:rPr lang="it-IT" sz="1600">
                <a:solidFill>
                  <a:srgbClr val="002060"/>
                </a:solidFill>
              </a:rPr>
              <a:t>, </a:t>
            </a:r>
            <a:r>
              <a:rPr lang="en-US" sz="1600">
                <a:solidFill>
                  <a:srgbClr val="002060"/>
                </a:solidFill>
              </a:rPr>
              <a:t>PEview, </a:t>
            </a:r>
            <a:r>
              <a:rPr lang="en-US" sz="1600" err="1">
                <a:solidFill>
                  <a:srgbClr val="002060"/>
                </a:solidFill>
              </a:rPr>
              <a:t>Pestudio</a:t>
            </a:r>
            <a:r>
              <a:rPr lang="en-US" sz="1600">
                <a:solidFill>
                  <a:srgbClr val="002060"/>
                </a:solidFill>
              </a:rPr>
              <a:t>, </a:t>
            </a:r>
            <a:r>
              <a:rPr lang="en-US" sz="1600" err="1">
                <a:solidFill>
                  <a:srgbClr val="002060"/>
                </a:solidFill>
              </a:rPr>
              <a:t>PEiD</a:t>
            </a:r>
            <a:r>
              <a:rPr lang="en-US" sz="1600">
                <a:solidFill>
                  <a:srgbClr val="002060"/>
                </a:solidFill>
              </a:rPr>
              <a:t>, </a:t>
            </a:r>
            <a:r>
              <a:rPr lang="en-US" sz="1600" err="1">
                <a:solidFill>
                  <a:srgbClr val="002060"/>
                </a:solidFill>
              </a:rPr>
              <a:t>BinText</a:t>
            </a:r>
            <a:r>
              <a:rPr lang="en-US" sz="1600">
                <a:solidFill>
                  <a:srgbClr val="002060"/>
                </a:solidFill>
              </a:rPr>
              <a:t>, Dependency Walker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>
                <a:solidFill>
                  <a:srgbClr val="002060"/>
                </a:solidFill>
              </a:rPr>
              <a:t>Basic Dynamic Analysis</a:t>
            </a:r>
            <a:r>
              <a:rPr lang="it-IT">
                <a:solidFill>
                  <a:srgbClr val="002060"/>
                </a:solidFill>
              </a:rPr>
              <a:t>: </a:t>
            </a:r>
            <a:r>
              <a:rPr lang="en-US" sz="1600">
                <a:solidFill>
                  <a:srgbClr val="002060"/>
                </a:solidFill>
              </a:rPr>
              <a:t>Process Explorer, Process Monitor, Wireshark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>
                <a:solidFill>
                  <a:srgbClr val="002060"/>
                </a:solidFill>
              </a:rPr>
              <a:t>Malware </a:t>
            </a:r>
            <a:r>
              <a:rPr lang="it-IT" b="1" err="1">
                <a:solidFill>
                  <a:srgbClr val="002060"/>
                </a:solidFill>
              </a:rPr>
              <a:t>Detection</a:t>
            </a:r>
            <a:r>
              <a:rPr lang="it-IT">
                <a:solidFill>
                  <a:srgbClr val="002060"/>
                </a:solidFill>
              </a:rPr>
              <a:t>: </a:t>
            </a:r>
            <a:r>
              <a:rPr lang="en-US" sz="1600">
                <a:solidFill>
                  <a:srgbClr val="002060"/>
                </a:solidFill>
              </a:rPr>
              <a:t>YARA</a:t>
            </a:r>
            <a:endParaRPr lang="it-IT" sz="160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>
                <a:solidFill>
                  <a:srgbClr val="002060"/>
                </a:solidFill>
              </a:rPr>
              <a:t>Cyber </a:t>
            </a:r>
            <a:r>
              <a:rPr lang="it-IT" b="1" err="1">
                <a:solidFill>
                  <a:srgbClr val="002060"/>
                </a:solidFill>
              </a:rPr>
              <a:t>Threat</a:t>
            </a:r>
            <a:r>
              <a:rPr lang="it-IT" b="1">
                <a:solidFill>
                  <a:srgbClr val="002060"/>
                </a:solidFill>
              </a:rPr>
              <a:t> Intelligence</a:t>
            </a:r>
            <a:r>
              <a:rPr lang="it-IT">
                <a:solidFill>
                  <a:srgbClr val="002060"/>
                </a:solidFill>
              </a:rPr>
              <a:t>: </a:t>
            </a:r>
            <a:r>
              <a:rPr lang="en-US" sz="1600">
                <a:solidFill>
                  <a:srgbClr val="002060"/>
                </a:solidFill>
              </a:rPr>
              <a:t>MITRE ATT&amp;CK</a:t>
            </a:r>
            <a:endParaRPr lang="it-IT" sz="1600"/>
          </a:p>
          <a:p>
            <a:endParaRPr lang="it-IT"/>
          </a:p>
          <a:p>
            <a:endParaRPr lang="it-IT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CA5DCD5-B057-A6EC-FD9D-200C3AD6E3D2}"/>
              </a:ext>
            </a:extLst>
          </p:cNvPr>
          <p:cNvSpPr txBox="1">
            <a:spLocks/>
          </p:cNvSpPr>
          <p:nvPr/>
        </p:nvSpPr>
        <p:spPr>
          <a:xfrm>
            <a:off x="2086072" y="4251226"/>
            <a:ext cx="8770571" cy="8635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000FC54-5897-4B44-709B-A7656287C4D2}"/>
              </a:ext>
            </a:extLst>
          </p:cNvPr>
          <p:cNvSpPr txBox="1">
            <a:spLocks/>
          </p:cNvSpPr>
          <p:nvPr/>
        </p:nvSpPr>
        <p:spPr>
          <a:xfrm>
            <a:off x="1887582" y="4515001"/>
            <a:ext cx="8770571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240814F8-8A6F-199D-6063-75A95FF790CB}"/>
              </a:ext>
            </a:extLst>
          </p:cNvPr>
          <p:cNvSpPr txBox="1">
            <a:spLocks/>
          </p:cNvSpPr>
          <p:nvPr/>
        </p:nvSpPr>
        <p:spPr>
          <a:xfrm>
            <a:off x="1887582" y="5114769"/>
            <a:ext cx="9514676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6" name="Immagine 5" descr="Immagine che contiene testo, clipart, Cartoni animati, narrativa&#10;&#10;Descrizione generata automaticamente">
            <a:extLst>
              <a:ext uri="{FF2B5EF4-FFF2-40B4-BE49-F238E27FC236}">
                <a16:creationId xmlns:a16="http://schemas.microsoft.com/office/drawing/2014/main" id="{7185DA1F-07AE-E1B6-82B3-0F1E920C0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344" y="2900079"/>
            <a:ext cx="3571809" cy="181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252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F607F-94BE-605E-2E81-ED2705DC0E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1325" y="691924"/>
            <a:ext cx="8769350" cy="1344612"/>
          </a:xfrm>
        </p:spPr>
        <p:txBody>
          <a:bodyPr>
            <a:normAutofit/>
          </a:bodyPr>
          <a:lstStyle/>
          <a:p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Cyber </a:t>
            </a:r>
            <a:r>
              <a:rPr lang="it-IT" sz="4300" spc="0" err="1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Threat</a:t>
            </a:r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 Intelligence</a:t>
            </a:r>
            <a:endParaRPr lang="it-IT" sz="4300" i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96478F-4FF7-07CE-707B-3A01144DA98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11325" y="2378302"/>
            <a:ext cx="5375018" cy="599768"/>
          </a:xfrm>
        </p:spPr>
        <p:txBody>
          <a:bodyPr/>
          <a:lstStyle/>
          <a:p>
            <a:r>
              <a:rPr lang="it-IT" b="1">
                <a:solidFill>
                  <a:srgbClr val="002060"/>
                </a:solidFill>
              </a:rPr>
              <a:t>MITRE ATT&amp;CK</a:t>
            </a:r>
            <a:endParaRPr lang="it-IT"/>
          </a:p>
          <a:p>
            <a:endParaRPr lang="it-IT"/>
          </a:p>
          <a:p>
            <a:endParaRPr lang="it-IT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CA5DCD5-B057-A6EC-FD9D-200C3AD6E3D2}"/>
              </a:ext>
            </a:extLst>
          </p:cNvPr>
          <p:cNvSpPr txBox="1">
            <a:spLocks/>
          </p:cNvSpPr>
          <p:nvPr/>
        </p:nvSpPr>
        <p:spPr>
          <a:xfrm>
            <a:off x="2086072" y="4251226"/>
            <a:ext cx="8770571" cy="8635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000FC54-5897-4B44-709B-A7656287C4D2}"/>
              </a:ext>
            </a:extLst>
          </p:cNvPr>
          <p:cNvSpPr txBox="1">
            <a:spLocks/>
          </p:cNvSpPr>
          <p:nvPr/>
        </p:nvSpPr>
        <p:spPr>
          <a:xfrm>
            <a:off x="1887582" y="4515001"/>
            <a:ext cx="8770571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240814F8-8A6F-199D-6063-75A95FF790CB}"/>
              </a:ext>
            </a:extLst>
          </p:cNvPr>
          <p:cNvSpPr txBox="1">
            <a:spLocks/>
          </p:cNvSpPr>
          <p:nvPr/>
        </p:nvSpPr>
        <p:spPr>
          <a:xfrm>
            <a:off x="1887582" y="5114769"/>
            <a:ext cx="9514676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4" name="Immagine 3" descr="Immagine che contiene Elementi grafici, clipart, simbolo, schermata&#10;&#10;Descrizione generata automaticamente">
            <a:extLst>
              <a:ext uri="{FF2B5EF4-FFF2-40B4-BE49-F238E27FC236}">
                <a16:creationId xmlns:a16="http://schemas.microsoft.com/office/drawing/2014/main" id="{D3FC0380-52D0-E7B2-BABC-5B1FD237D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478" y="786247"/>
            <a:ext cx="1245675" cy="1250289"/>
          </a:xfrm>
          <a:prstGeom prst="rect">
            <a:avLst/>
          </a:prstGeom>
        </p:spPr>
      </p:pic>
      <p:pic>
        <p:nvPicPr>
          <p:cNvPr id="5" name="Elemento grafico 1">
            <a:extLst>
              <a:ext uri="{FF2B5EF4-FFF2-40B4-BE49-F238E27FC236}">
                <a16:creationId xmlns:a16="http://schemas.microsoft.com/office/drawing/2014/main" id="{34D6B599-6A3C-FB87-A7D2-3B4E2005E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0831" y="2150261"/>
            <a:ext cx="6120130" cy="472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472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2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1C79813-6600-03EA-ACF6-CA80EFB155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5761" y="4472927"/>
            <a:ext cx="8394306" cy="1396053"/>
          </a:xfrm>
        </p:spPr>
        <p:txBody>
          <a:bodyPr anchor="b">
            <a:normAutofit fontScale="90000"/>
          </a:bodyPr>
          <a:lstStyle/>
          <a:p>
            <a:pPr algn="ctr">
              <a:lnSpc>
                <a:spcPct val="130000"/>
              </a:lnSpc>
            </a:pPr>
            <a:r>
              <a:rPr lang="it-IT" sz="6000" spc="0" err="1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Joke</a:t>
            </a:r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: </a:t>
            </a:r>
            <a:b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</a:br>
            <a:r>
              <a:rPr lang="it-IT" sz="4300" spc="0" err="1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Rickroll</a:t>
            </a:r>
            <a:endParaRPr lang="it-IT" sz="4300" spc="0">
              <a:ln w="22225">
                <a:solidFill>
                  <a:srgbClr val="002060"/>
                </a:solidFill>
                <a:prstDash val="solid"/>
              </a:ln>
              <a:solidFill>
                <a:srgbClr val="B6E1F1"/>
              </a:solidFill>
            </a:endParaRPr>
          </a:p>
        </p:txBody>
      </p:sp>
      <p:pic>
        <p:nvPicPr>
          <p:cNvPr id="5" name="Immagine 4" descr="Immagine che contiene disegno, cartone animato, clipart, illustrazione&#10;&#10;Descrizione generata automaticamente">
            <a:extLst>
              <a:ext uri="{FF2B5EF4-FFF2-40B4-BE49-F238E27FC236}">
                <a16:creationId xmlns:a16="http://schemas.microsoft.com/office/drawing/2014/main" id="{DD446200-AF2D-3764-825A-D2E05B5205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6" t="9507" r="16440" b="24550"/>
          <a:stretch/>
        </p:blipFill>
        <p:spPr>
          <a:xfrm>
            <a:off x="4729753" y="1056776"/>
            <a:ext cx="2486322" cy="26565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87218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F607F-94BE-605E-2E81-ED2705DC0E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1325" y="691924"/>
            <a:ext cx="8769350" cy="1344612"/>
          </a:xfrm>
        </p:spPr>
        <p:txBody>
          <a:bodyPr>
            <a:normAutofit/>
          </a:bodyPr>
          <a:lstStyle/>
          <a:p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Basic </a:t>
            </a:r>
            <a:r>
              <a:rPr lang="it-IT" sz="4300" spc="0" err="1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Static</a:t>
            </a:r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 Analysis</a:t>
            </a:r>
            <a:endParaRPr lang="it-IT" sz="4300" i="1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CA5DCD5-B057-A6EC-FD9D-200C3AD6E3D2}"/>
              </a:ext>
            </a:extLst>
          </p:cNvPr>
          <p:cNvSpPr txBox="1">
            <a:spLocks/>
          </p:cNvSpPr>
          <p:nvPr/>
        </p:nvSpPr>
        <p:spPr>
          <a:xfrm>
            <a:off x="2086072" y="4251226"/>
            <a:ext cx="8770571" cy="8635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000FC54-5897-4B44-709B-A7656287C4D2}"/>
              </a:ext>
            </a:extLst>
          </p:cNvPr>
          <p:cNvSpPr txBox="1">
            <a:spLocks/>
          </p:cNvSpPr>
          <p:nvPr/>
        </p:nvSpPr>
        <p:spPr>
          <a:xfrm>
            <a:off x="1887582" y="4515001"/>
            <a:ext cx="8770571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240814F8-8A6F-199D-6063-75A95FF790CB}"/>
              </a:ext>
            </a:extLst>
          </p:cNvPr>
          <p:cNvSpPr txBox="1">
            <a:spLocks/>
          </p:cNvSpPr>
          <p:nvPr/>
        </p:nvSpPr>
        <p:spPr>
          <a:xfrm>
            <a:off x="1887582" y="5114769"/>
            <a:ext cx="9514676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533E101-BAB8-C8BC-DC95-3ACE755DC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842" y="3590912"/>
            <a:ext cx="8720311" cy="184817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6A3036F3-DF07-534E-4702-1DAD0F25D3FB}"/>
              </a:ext>
            </a:extLst>
          </p:cNvPr>
          <p:cNvSpPr txBox="1">
            <a:spLocks/>
          </p:cNvSpPr>
          <p:nvPr/>
        </p:nvSpPr>
        <p:spPr>
          <a:xfrm>
            <a:off x="1711325" y="2378301"/>
            <a:ext cx="8769350" cy="1196625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>
                <a:solidFill>
                  <a:srgbClr val="002060"/>
                </a:solidFill>
              </a:rPr>
              <a:t>Virus Total</a:t>
            </a:r>
            <a:endParaRPr lang="it-IT"/>
          </a:p>
          <a:p>
            <a:r>
              <a:rPr lang="it-IT" err="1">
                <a:solidFill>
                  <a:srgbClr val="002060"/>
                </a:solidFill>
              </a:rPr>
              <a:t>Rickroll</a:t>
            </a:r>
            <a:r>
              <a:rPr lang="it-IT">
                <a:solidFill>
                  <a:srgbClr val="002060"/>
                </a:solidFill>
              </a:rPr>
              <a:t> è stato riconosciuto da 28 antivirus:</a:t>
            </a:r>
            <a:endParaRPr lang="it-IT"/>
          </a:p>
        </p:txBody>
      </p:sp>
      <p:pic>
        <p:nvPicPr>
          <p:cNvPr id="6" name="Immagine 5" descr="Immagine che contiene disegno, cartone animato, clipart, illustrazione&#10;&#10;Descrizione generata automaticamente">
            <a:extLst>
              <a:ext uri="{FF2B5EF4-FFF2-40B4-BE49-F238E27FC236}">
                <a16:creationId xmlns:a16="http://schemas.microsoft.com/office/drawing/2014/main" id="{83676DA0-8735-674A-2D8D-3FE7054D9D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6" t="9507" r="16440" b="24550"/>
          <a:stretch/>
        </p:blipFill>
        <p:spPr>
          <a:xfrm>
            <a:off x="9361714" y="651313"/>
            <a:ext cx="1296439" cy="13852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72680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F607F-94BE-605E-2E81-ED2705DC0E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1325" y="691924"/>
            <a:ext cx="8769350" cy="1344612"/>
          </a:xfrm>
        </p:spPr>
        <p:txBody>
          <a:bodyPr>
            <a:normAutofit/>
          </a:bodyPr>
          <a:lstStyle/>
          <a:p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Basic </a:t>
            </a:r>
            <a:r>
              <a:rPr lang="it-IT" sz="4300" spc="0" err="1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Static</a:t>
            </a:r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 Analysis</a:t>
            </a:r>
            <a:endParaRPr lang="it-IT" sz="4300" i="1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CA5DCD5-B057-A6EC-FD9D-200C3AD6E3D2}"/>
              </a:ext>
            </a:extLst>
          </p:cNvPr>
          <p:cNvSpPr txBox="1">
            <a:spLocks/>
          </p:cNvSpPr>
          <p:nvPr/>
        </p:nvSpPr>
        <p:spPr>
          <a:xfrm>
            <a:off x="2086072" y="4251226"/>
            <a:ext cx="8770571" cy="8635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000FC54-5897-4B44-709B-A7656287C4D2}"/>
              </a:ext>
            </a:extLst>
          </p:cNvPr>
          <p:cNvSpPr txBox="1">
            <a:spLocks/>
          </p:cNvSpPr>
          <p:nvPr/>
        </p:nvSpPr>
        <p:spPr>
          <a:xfrm>
            <a:off x="1887582" y="4515001"/>
            <a:ext cx="8770571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240814F8-8A6F-199D-6063-75A95FF790CB}"/>
              </a:ext>
            </a:extLst>
          </p:cNvPr>
          <p:cNvSpPr txBox="1">
            <a:spLocks/>
          </p:cNvSpPr>
          <p:nvPr/>
        </p:nvSpPr>
        <p:spPr>
          <a:xfrm>
            <a:off x="1887582" y="5114769"/>
            <a:ext cx="9514676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4" name="Immagine 3" descr="Immagine che contiene disegno, cartone animato, clipart, illustrazione&#10;&#10;Descrizione generata automaticamente">
            <a:extLst>
              <a:ext uri="{FF2B5EF4-FFF2-40B4-BE49-F238E27FC236}">
                <a16:creationId xmlns:a16="http://schemas.microsoft.com/office/drawing/2014/main" id="{44464AF6-FA8E-EA38-B326-0FB75B81CD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6" t="9507" r="16440" b="24550"/>
          <a:stretch/>
        </p:blipFill>
        <p:spPr>
          <a:xfrm>
            <a:off x="9361714" y="651313"/>
            <a:ext cx="1296439" cy="13852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483F6DB-5EF4-9128-8804-B2F1D0F8D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444" y="2988881"/>
            <a:ext cx="6431112" cy="365200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16DCACA-2538-AB41-E94C-9A25E0F6F7D0}"/>
              </a:ext>
            </a:extLst>
          </p:cNvPr>
          <p:cNvSpPr txBox="1">
            <a:spLocks/>
          </p:cNvSpPr>
          <p:nvPr/>
        </p:nvSpPr>
        <p:spPr>
          <a:xfrm>
            <a:off x="1711324" y="2378301"/>
            <a:ext cx="8593093" cy="863544"/>
          </a:xfrm>
          <a:prstGeom prst="rect">
            <a:avLst/>
          </a:prstGeom>
        </p:spPr>
        <p:txBody>
          <a:bodyPr vert="horz" lIns="109728" tIns="109728" rIns="109728" bIns="91440" rtlCol="0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>
                <a:solidFill>
                  <a:srgbClr val="002060"/>
                </a:solidFill>
              </a:rPr>
              <a:t>PEview – Data di compilazione</a:t>
            </a: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14760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F607F-94BE-605E-2E81-ED2705DC0E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1325" y="691924"/>
            <a:ext cx="8769350" cy="1344612"/>
          </a:xfrm>
        </p:spPr>
        <p:txBody>
          <a:bodyPr>
            <a:normAutofit/>
          </a:bodyPr>
          <a:lstStyle/>
          <a:p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Basic </a:t>
            </a:r>
            <a:r>
              <a:rPr lang="it-IT" sz="4300" spc="0" err="1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Static</a:t>
            </a:r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 Analysis</a:t>
            </a:r>
            <a:endParaRPr lang="it-IT" sz="4300" i="1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CA5DCD5-B057-A6EC-FD9D-200C3AD6E3D2}"/>
              </a:ext>
            </a:extLst>
          </p:cNvPr>
          <p:cNvSpPr txBox="1">
            <a:spLocks/>
          </p:cNvSpPr>
          <p:nvPr/>
        </p:nvSpPr>
        <p:spPr>
          <a:xfrm>
            <a:off x="2086072" y="4251226"/>
            <a:ext cx="8770571" cy="8635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000FC54-5897-4B44-709B-A7656287C4D2}"/>
              </a:ext>
            </a:extLst>
          </p:cNvPr>
          <p:cNvSpPr txBox="1">
            <a:spLocks/>
          </p:cNvSpPr>
          <p:nvPr/>
        </p:nvSpPr>
        <p:spPr>
          <a:xfrm>
            <a:off x="1887582" y="4515001"/>
            <a:ext cx="8770571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240814F8-8A6F-199D-6063-75A95FF790CB}"/>
              </a:ext>
            </a:extLst>
          </p:cNvPr>
          <p:cNvSpPr txBox="1">
            <a:spLocks/>
          </p:cNvSpPr>
          <p:nvPr/>
        </p:nvSpPr>
        <p:spPr>
          <a:xfrm>
            <a:off x="1887582" y="5114769"/>
            <a:ext cx="9514676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4" name="Immagine 3" descr="Immagine che contiene disegno, cartone animato, clipart, illustrazione&#10;&#10;Descrizione generata automaticamente">
            <a:extLst>
              <a:ext uri="{FF2B5EF4-FFF2-40B4-BE49-F238E27FC236}">
                <a16:creationId xmlns:a16="http://schemas.microsoft.com/office/drawing/2014/main" id="{22138C25-6833-E615-D4AE-05A05FBBE2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6" t="9507" r="16440" b="24550"/>
          <a:stretch/>
        </p:blipFill>
        <p:spPr>
          <a:xfrm>
            <a:off x="9361714" y="651313"/>
            <a:ext cx="1296439" cy="13852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B5BF986-DA30-40F2-9C35-B7B9B39846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264" y="2881298"/>
            <a:ext cx="8783755" cy="360339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9056460D-3408-E56B-87E3-B12E426248A7}"/>
              </a:ext>
            </a:extLst>
          </p:cNvPr>
          <p:cNvSpPr txBox="1">
            <a:spLocks/>
          </p:cNvSpPr>
          <p:nvPr/>
        </p:nvSpPr>
        <p:spPr>
          <a:xfrm>
            <a:off x="1711324" y="2378302"/>
            <a:ext cx="9963742" cy="360339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err="1">
                <a:solidFill>
                  <a:srgbClr val="002060"/>
                </a:solidFill>
              </a:rPr>
              <a:t>Pestudio</a:t>
            </a:r>
            <a:r>
              <a:rPr lang="it-IT" b="1">
                <a:solidFill>
                  <a:srgbClr val="002060"/>
                </a:solidFill>
              </a:rPr>
              <a:t> – Stringhe ed eseguibili anomali</a:t>
            </a: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67310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F607F-94BE-605E-2E81-ED2705DC0E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1325" y="691924"/>
            <a:ext cx="8769350" cy="1344612"/>
          </a:xfrm>
        </p:spPr>
        <p:txBody>
          <a:bodyPr>
            <a:normAutofit/>
          </a:bodyPr>
          <a:lstStyle/>
          <a:p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Basic </a:t>
            </a:r>
            <a:r>
              <a:rPr lang="it-IT" sz="4300" spc="0" err="1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Static</a:t>
            </a:r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 Analysis</a:t>
            </a:r>
            <a:endParaRPr lang="it-IT" sz="4300" i="1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CA5DCD5-B057-A6EC-FD9D-200C3AD6E3D2}"/>
              </a:ext>
            </a:extLst>
          </p:cNvPr>
          <p:cNvSpPr txBox="1">
            <a:spLocks/>
          </p:cNvSpPr>
          <p:nvPr/>
        </p:nvSpPr>
        <p:spPr>
          <a:xfrm>
            <a:off x="2086072" y="4251226"/>
            <a:ext cx="8770571" cy="8635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000FC54-5897-4B44-709B-A7656287C4D2}"/>
              </a:ext>
            </a:extLst>
          </p:cNvPr>
          <p:cNvSpPr txBox="1">
            <a:spLocks/>
          </p:cNvSpPr>
          <p:nvPr/>
        </p:nvSpPr>
        <p:spPr>
          <a:xfrm>
            <a:off x="1887582" y="4515001"/>
            <a:ext cx="8770571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240814F8-8A6F-199D-6063-75A95FF790CB}"/>
              </a:ext>
            </a:extLst>
          </p:cNvPr>
          <p:cNvSpPr txBox="1">
            <a:spLocks/>
          </p:cNvSpPr>
          <p:nvPr/>
        </p:nvSpPr>
        <p:spPr>
          <a:xfrm>
            <a:off x="1887582" y="5114769"/>
            <a:ext cx="9514676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4" name="Immagine 3" descr="Immagine che contiene disegno, cartone animato, clipart, illustrazione&#10;&#10;Descrizione generata automaticamente">
            <a:extLst>
              <a:ext uri="{FF2B5EF4-FFF2-40B4-BE49-F238E27FC236}">
                <a16:creationId xmlns:a16="http://schemas.microsoft.com/office/drawing/2014/main" id="{5B300785-A87E-DBD0-0277-B717CFF5F2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6" t="9507" r="16440" b="24550"/>
          <a:stretch/>
        </p:blipFill>
        <p:spPr>
          <a:xfrm>
            <a:off x="9361714" y="651313"/>
            <a:ext cx="1296439" cy="13852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0244E56-0610-F7E1-B5BF-B9477FA09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709" y="2289618"/>
            <a:ext cx="3668840" cy="3923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magine 5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8387F8EB-F0E8-1DF4-19B7-51AF8A5931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67" t="31488" r="24607" b="56293"/>
          <a:stretch/>
        </p:blipFill>
        <p:spPr>
          <a:xfrm>
            <a:off x="1836500" y="4377325"/>
            <a:ext cx="4953034" cy="437560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BF9AC6B-8F8E-A61C-DEFA-A8B6C87449A3}"/>
              </a:ext>
            </a:extLst>
          </p:cNvPr>
          <p:cNvSpPr txBox="1">
            <a:spLocks/>
          </p:cNvSpPr>
          <p:nvPr/>
        </p:nvSpPr>
        <p:spPr>
          <a:xfrm>
            <a:off x="1711324" y="2378301"/>
            <a:ext cx="6962776" cy="713121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err="1">
                <a:solidFill>
                  <a:srgbClr val="002060"/>
                </a:solidFill>
              </a:rPr>
              <a:t>PEiD</a:t>
            </a:r>
            <a:endParaRPr lang="it-IT">
              <a:solidFill>
                <a:srgbClr val="002060"/>
              </a:solidFill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FFD7257-501E-4170-C4E4-2FEF14C567E9}"/>
              </a:ext>
            </a:extLst>
          </p:cNvPr>
          <p:cNvSpPr txBox="1">
            <a:spLocks/>
          </p:cNvSpPr>
          <p:nvPr/>
        </p:nvSpPr>
        <p:spPr>
          <a:xfrm>
            <a:off x="1711323" y="3099367"/>
            <a:ext cx="4384677" cy="2289220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>
                <a:solidFill>
                  <a:srgbClr val="002060"/>
                </a:solidFill>
              </a:rPr>
              <a:t>Maybe</a:t>
            </a:r>
            <a:r>
              <a:rPr lang="it-IT">
                <a:solidFill>
                  <a:srgbClr val="002060"/>
                </a:solidFill>
              </a:rPr>
              <a:t> Not </a:t>
            </a:r>
            <a:r>
              <a:rPr lang="it-IT" err="1">
                <a:solidFill>
                  <a:srgbClr val="002060"/>
                </a:solidFill>
              </a:rPr>
              <a:t>Packed</a:t>
            </a:r>
            <a:endParaRPr lang="it-IT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2060"/>
                </a:solidFill>
              </a:rPr>
              <a:t>Virtual Size &lt; </a:t>
            </a:r>
            <a:r>
              <a:rPr lang="it-IT" err="1">
                <a:solidFill>
                  <a:srgbClr val="002060"/>
                </a:solidFill>
              </a:rPr>
              <a:t>Raw</a:t>
            </a:r>
            <a:r>
              <a:rPr lang="it-IT">
                <a:solidFill>
                  <a:srgbClr val="002060"/>
                </a:solidFill>
              </a:rPr>
              <a:t> Data Size</a:t>
            </a: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06259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F607F-94BE-605E-2E81-ED2705DC0E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1325" y="691924"/>
            <a:ext cx="8769350" cy="1344612"/>
          </a:xfrm>
        </p:spPr>
        <p:txBody>
          <a:bodyPr>
            <a:normAutofit/>
          </a:bodyPr>
          <a:lstStyle/>
          <a:p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Basic </a:t>
            </a:r>
            <a:r>
              <a:rPr lang="it-IT" sz="4300" spc="0" err="1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Static</a:t>
            </a:r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 Analysis</a:t>
            </a:r>
            <a:endParaRPr lang="it-IT" sz="4300" i="1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CA5DCD5-B057-A6EC-FD9D-200C3AD6E3D2}"/>
              </a:ext>
            </a:extLst>
          </p:cNvPr>
          <p:cNvSpPr txBox="1">
            <a:spLocks/>
          </p:cNvSpPr>
          <p:nvPr/>
        </p:nvSpPr>
        <p:spPr>
          <a:xfrm>
            <a:off x="2086072" y="4251226"/>
            <a:ext cx="8770571" cy="8635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240814F8-8A6F-199D-6063-75A95FF790CB}"/>
              </a:ext>
            </a:extLst>
          </p:cNvPr>
          <p:cNvSpPr txBox="1">
            <a:spLocks/>
          </p:cNvSpPr>
          <p:nvPr/>
        </p:nvSpPr>
        <p:spPr>
          <a:xfrm>
            <a:off x="1887582" y="5114769"/>
            <a:ext cx="9514676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4" name="Immagine 3" descr="Immagine che contiene disegno, cartone animato, clipart, illustrazione&#10;&#10;Descrizione generata automaticamente">
            <a:extLst>
              <a:ext uri="{FF2B5EF4-FFF2-40B4-BE49-F238E27FC236}">
                <a16:creationId xmlns:a16="http://schemas.microsoft.com/office/drawing/2014/main" id="{73744546-7BC0-8495-6D0D-559823212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6" t="9507" r="16440" b="24550"/>
          <a:stretch/>
        </p:blipFill>
        <p:spPr>
          <a:xfrm>
            <a:off x="9361714" y="651313"/>
            <a:ext cx="1296439" cy="13852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8CF355D-1849-27C3-9B25-2781F3E3E5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1" t="41532" r="8066" b="36735"/>
          <a:stretch/>
        </p:blipFill>
        <p:spPr bwMode="auto">
          <a:xfrm>
            <a:off x="1992105" y="3299414"/>
            <a:ext cx="8207790" cy="149373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F6CB1CC-9A9A-734E-3CC9-1241C547B190}"/>
              </a:ext>
            </a:extLst>
          </p:cNvPr>
          <p:cNvSpPr txBox="1">
            <a:spLocks/>
          </p:cNvSpPr>
          <p:nvPr/>
        </p:nvSpPr>
        <p:spPr>
          <a:xfrm>
            <a:off x="1711325" y="2378301"/>
            <a:ext cx="8946828" cy="1361453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err="1">
                <a:solidFill>
                  <a:srgbClr val="002060"/>
                </a:solidFill>
              </a:rPr>
              <a:t>BinText</a:t>
            </a:r>
            <a:r>
              <a:rPr lang="it-IT" b="1">
                <a:solidFill>
                  <a:srgbClr val="002060"/>
                </a:solidFill>
              </a:rPr>
              <a:t> – Stringhe anomale</a:t>
            </a:r>
          </a:p>
          <a:p>
            <a:endParaRPr lang="it-IT"/>
          </a:p>
          <a:p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6045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F607F-94BE-605E-2E81-ED2705DC0E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1325" y="691924"/>
            <a:ext cx="8769350" cy="1344612"/>
          </a:xfrm>
        </p:spPr>
        <p:txBody>
          <a:bodyPr>
            <a:normAutofit/>
          </a:bodyPr>
          <a:lstStyle/>
          <a:p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Basic </a:t>
            </a:r>
            <a:r>
              <a:rPr lang="it-IT" sz="4300" spc="0" err="1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Static</a:t>
            </a:r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 Analysis</a:t>
            </a:r>
            <a:endParaRPr lang="it-IT" sz="4300" i="1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CA5DCD5-B057-A6EC-FD9D-200C3AD6E3D2}"/>
              </a:ext>
            </a:extLst>
          </p:cNvPr>
          <p:cNvSpPr txBox="1">
            <a:spLocks/>
          </p:cNvSpPr>
          <p:nvPr/>
        </p:nvSpPr>
        <p:spPr>
          <a:xfrm>
            <a:off x="2086072" y="4251226"/>
            <a:ext cx="8770571" cy="8635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000FC54-5897-4B44-709B-A7656287C4D2}"/>
              </a:ext>
            </a:extLst>
          </p:cNvPr>
          <p:cNvSpPr txBox="1">
            <a:spLocks/>
          </p:cNvSpPr>
          <p:nvPr/>
        </p:nvSpPr>
        <p:spPr>
          <a:xfrm>
            <a:off x="1887582" y="4515001"/>
            <a:ext cx="8770571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240814F8-8A6F-199D-6063-75A95FF790CB}"/>
              </a:ext>
            </a:extLst>
          </p:cNvPr>
          <p:cNvSpPr txBox="1">
            <a:spLocks/>
          </p:cNvSpPr>
          <p:nvPr/>
        </p:nvSpPr>
        <p:spPr>
          <a:xfrm>
            <a:off x="1887582" y="5114769"/>
            <a:ext cx="9514676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4" name="Immagine 3" descr="Immagine che contiene disegno, cartone animato, clipart, illustrazione&#10;&#10;Descrizione generata automaticamente">
            <a:extLst>
              <a:ext uri="{FF2B5EF4-FFF2-40B4-BE49-F238E27FC236}">
                <a16:creationId xmlns:a16="http://schemas.microsoft.com/office/drawing/2014/main" id="{DEA12321-726E-85A3-57CA-C63404BFDA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6" t="9507" r="16440" b="24550"/>
          <a:stretch/>
        </p:blipFill>
        <p:spPr>
          <a:xfrm>
            <a:off x="9361714" y="651313"/>
            <a:ext cx="1296439" cy="13852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41E5FE7-FD24-1916-9E0C-B5D28BE03C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116" y="3022669"/>
            <a:ext cx="5677559" cy="358443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53ACCA75-3E60-7F0E-BD2E-857AA168527C}"/>
              </a:ext>
            </a:extLst>
          </p:cNvPr>
          <p:cNvSpPr txBox="1">
            <a:spLocks/>
          </p:cNvSpPr>
          <p:nvPr/>
        </p:nvSpPr>
        <p:spPr>
          <a:xfrm>
            <a:off x="1711324" y="2378302"/>
            <a:ext cx="8080375" cy="75859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err="1">
                <a:solidFill>
                  <a:srgbClr val="002060"/>
                </a:solidFill>
              </a:rPr>
              <a:t>Dependency</a:t>
            </a:r>
            <a:r>
              <a:rPr lang="it-IT" b="1">
                <a:solidFill>
                  <a:srgbClr val="002060"/>
                </a:solidFill>
              </a:rPr>
              <a:t> Walker – Dipendenze</a:t>
            </a:r>
            <a:endParaRPr lang="it-IT"/>
          </a:p>
          <a:p>
            <a:endParaRPr lang="it-IT"/>
          </a:p>
          <a:p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72D36E57-48CA-EC1D-9E6B-93B72A5D193B}"/>
              </a:ext>
            </a:extLst>
          </p:cNvPr>
          <p:cNvSpPr txBox="1">
            <a:spLocks/>
          </p:cNvSpPr>
          <p:nvPr/>
        </p:nvSpPr>
        <p:spPr>
          <a:xfrm>
            <a:off x="1711324" y="3099367"/>
            <a:ext cx="3093012" cy="2289220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>
                <a:solidFill>
                  <a:srgbClr val="002060"/>
                </a:solidFill>
              </a:rPr>
              <a:t>Sleep</a:t>
            </a:r>
            <a:endParaRPr lang="it-IT">
              <a:solidFill>
                <a:srgbClr val="002060"/>
              </a:solidFill>
            </a:endParaRP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37187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F607F-94BE-605E-2E81-ED2705DC0E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1325" y="691924"/>
            <a:ext cx="8769350" cy="1344612"/>
          </a:xfrm>
        </p:spPr>
        <p:txBody>
          <a:bodyPr>
            <a:normAutofit/>
          </a:bodyPr>
          <a:lstStyle/>
          <a:p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Basic Dynamic Analysis</a:t>
            </a:r>
            <a:endParaRPr lang="it-IT" sz="4300" i="1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CA5DCD5-B057-A6EC-FD9D-200C3AD6E3D2}"/>
              </a:ext>
            </a:extLst>
          </p:cNvPr>
          <p:cNvSpPr txBox="1">
            <a:spLocks/>
          </p:cNvSpPr>
          <p:nvPr/>
        </p:nvSpPr>
        <p:spPr>
          <a:xfrm>
            <a:off x="2086072" y="4251226"/>
            <a:ext cx="8770571" cy="8635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000FC54-5897-4B44-709B-A7656287C4D2}"/>
              </a:ext>
            </a:extLst>
          </p:cNvPr>
          <p:cNvSpPr txBox="1">
            <a:spLocks/>
          </p:cNvSpPr>
          <p:nvPr/>
        </p:nvSpPr>
        <p:spPr>
          <a:xfrm>
            <a:off x="1887582" y="4515001"/>
            <a:ext cx="8770571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240814F8-8A6F-199D-6063-75A95FF790CB}"/>
              </a:ext>
            </a:extLst>
          </p:cNvPr>
          <p:cNvSpPr txBox="1">
            <a:spLocks/>
          </p:cNvSpPr>
          <p:nvPr/>
        </p:nvSpPr>
        <p:spPr>
          <a:xfrm>
            <a:off x="1887582" y="5114769"/>
            <a:ext cx="9514676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4" name="Immagine 3" descr="Immagine che contiene disegno, cartone animato, clipart, illustrazione&#10;&#10;Descrizione generata automaticamente">
            <a:extLst>
              <a:ext uri="{FF2B5EF4-FFF2-40B4-BE49-F238E27FC236}">
                <a16:creationId xmlns:a16="http://schemas.microsoft.com/office/drawing/2014/main" id="{AA0F3D8B-F6B5-40BB-E91B-88DDB2ED7A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6" t="9507" r="16440" b="24550"/>
          <a:stretch/>
        </p:blipFill>
        <p:spPr>
          <a:xfrm>
            <a:off x="9361714" y="651313"/>
            <a:ext cx="1296439" cy="13852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ECA0F40-5212-0C93-0422-3034968088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032" y="2378302"/>
            <a:ext cx="4940663" cy="40240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30F82E6-DA81-CDE3-F8A4-F431E2DEE818}"/>
              </a:ext>
            </a:extLst>
          </p:cNvPr>
          <p:cNvSpPr txBox="1">
            <a:spLocks/>
          </p:cNvSpPr>
          <p:nvPr/>
        </p:nvSpPr>
        <p:spPr>
          <a:xfrm>
            <a:off x="1711325" y="2378302"/>
            <a:ext cx="5375018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>
                <a:solidFill>
                  <a:srgbClr val="002060"/>
                </a:solidFill>
              </a:rPr>
              <a:t>Applicazione</a:t>
            </a:r>
            <a:endParaRPr lang="it-IT"/>
          </a:p>
          <a:p>
            <a:endParaRPr lang="it-IT"/>
          </a:p>
          <a:p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2AB40D21-BCFF-B259-5FEB-7C671F9D464D}"/>
              </a:ext>
            </a:extLst>
          </p:cNvPr>
          <p:cNvSpPr txBox="1">
            <a:spLocks/>
          </p:cNvSpPr>
          <p:nvPr/>
        </p:nvSpPr>
        <p:spPr>
          <a:xfrm>
            <a:off x="1711324" y="3099367"/>
            <a:ext cx="3093012" cy="1093300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2060"/>
                </a:solidFill>
              </a:rPr>
              <a:t>Esecuzione </a:t>
            </a:r>
            <a:r>
              <a:rPr lang="it-IT" err="1">
                <a:solidFill>
                  <a:srgbClr val="002060"/>
                </a:solidFill>
              </a:rPr>
              <a:t>rickroll</a:t>
            </a:r>
            <a:endParaRPr lang="it-IT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3527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F607F-94BE-605E-2E81-ED2705DC0E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1325" y="691924"/>
            <a:ext cx="8769350" cy="1344612"/>
          </a:xfrm>
        </p:spPr>
        <p:txBody>
          <a:bodyPr>
            <a:normAutofit/>
          </a:bodyPr>
          <a:lstStyle/>
          <a:p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Basic Dynamic Analysis</a:t>
            </a:r>
            <a:endParaRPr lang="it-IT" sz="4300" i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96478F-4FF7-07CE-707B-3A01144DA98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11325" y="2378302"/>
            <a:ext cx="5375018" cy="599768"/>
          </a:xfrm>
        </p:spPr>
        <p:txBody>
          <a:bodyPr/>
          <a:lstStyle/>
          <a:p>
            <a:r>
              <a:rPr lang="it-IT" b="1" err="1">
                <a:solidFill>
                  <a:srgbClr val="002060"/>
                </a:solidFill>
              </a:rPr>
              <a:t>Process</a:t>
            </a:r>
            <a:r>
              <a:rPr lang="it-IT" b="1">
                <a:solidFill>
                  <a:srgbClr val="002060"/>
                </a:solidFill>
              </a:rPr>
              <a:t> Explorer</a:t>
            </a:r>
            <a:endParaRPr lang="it-IT"/>
          </a:p>
          <a:p>
            <a:endParaRPr lang="it-IT"/>
          </a:p>
          <a:p>
            <a:endParaRPr lang="it-IT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CA5DCD5-B057-A6EC-FD9D-200C3AD6E3D2}"/>
              </a:ext>
            </a:extLst>
          </p:cNvPr>
          <p:cNvSpPr txBox="1">
            <a:spLocks/>
          </p:cNvSpPr>
          <p:nvPr/>
        </p:nvSpPr>
        <p:spPr>
          <a:xfrm>
            <a:off x="2086072" y="4251226"/>
            <a:ext cx="8770571" cy="8635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000FC54-5897-4B44-709B-A7656287C4D2}"/>
              </a:ext>
            </a:extLst>
          </p:cNvPr>
          <p:cNvSpPr txBox="1">
            <a:spLocks/>
          </p:cNvSpPr>
          <p:nvPr/>
        </p:nvSpPr>
        <p:spPr>
          <a:xfrm>
            <a:off x="1887582" y="4515001"/>
            <a:ext cx="8770571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240814F8-8A6F-199D-6063-75A95FF790CB}"/>
              </a:ext>
            </a:extLst>
          </p:cNvPr>
          <p:cNvSpPr txBox="1">
            <a:spLocks/>
          </p:cNvSpPr>
          <p:nvPr/>
        </p:nvSpPr>
        <p:spPr>
          <a:xfrm>
            <a:off x="1887582" y="5114769"/>
            <a:ext cx="9514676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4" name="Immagine 3" descr="Immagine che contiene disegno, cartone animato, clipart, illustrazione&#10;&#10;Descrizione generata automaticamente">
            <a:extLst>
              <a:ext uri="{FF2B5EF4-FFF2-40B4-BE49-F238E27FC236}">
                <a16:creationId xmlns:a16="http://schemas.microsoft.com/office/drawing/2014/main" id="{AA0F3D8B-F6B5-40BB-E91B-88DDB2ED7A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6" t="9507" r="16440" b="24550"/>
          <a:stretch/>
        </p:blipFill>
        <p:spPr>
          <a:xfrm>
            <a:off x="9361714" y="651313"/>
            <a:ext cx="1296439" cy="13852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D778CE6-8C49-E658-9BFE-BC3F5B6A93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284" y="2399723"/>
            <a:ext cx="5375018" cy="400263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1CC4B167-8D9A-A77B-6647-96607C54EBCC}"/>
              </a:ext>
            </a:extLst>
          </p:cNvPr>
          <p:cNvSpPr txBox="1">
            <a:spLocks/>
          </p:cNvSpPr>
          <p:nvPr/>
        </p:nvSpPr>
        <p:spPr>
          <a:xfrm>
            <a:off x="1711324" y="3099367"/>
            <a:ext cx="3093012" cy="2289220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2060"/>
                </a:solidFill>
              </a:rPr>
              <a:t>Msedge.exe</a:t>
            </a: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9624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2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1C79813-6600-03EA-ACF6-CA80EFB155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8847" y="4466111"/>
            <a:ext cx="8394306" cy="1396053"/>
          </a:xfrm>
        </p:spPr>
        <p:txBody>
          <a:bodyPr anchor="b">
            <a:normAutofit fontScale="90000"/>
          </a:bodyPr>
          <a:lstStyle/>
          <a:p>
            <a:pPr algn="ctr">
              <a:lnSpc>
                <a:spcPct val="130000"/>
              </a:lnSpc>
            </a:pPr>
            <a:r>
              <a:rPr lang="it-IT" sz="60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Email-worm</a:t>
            </a:r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: </a:t>
            </a:r>
            <a:b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</a:br>
            <a:r>
              <a:rPr lang="it-IT" sz="4300" spc="0" err="1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Amus</a:t>
            </a:r>
            <a:endParaRPr lang="it-IT" sz="4300" spc="0">
              <a:ln w="22225">
                <a:solidFill>
                  <a:srgbClr val="002060"/>
                </a:solidFill>
                <a:prstDash val="solid"/>
              </a:ln>
              <a:solidFill>
                <a:srgbClr val="B6E1F1"/>
              </a:solidFill>
            </a:endParaRPr>
          </a:p>
        </p:txBody>
      </p:sp>
      <p:pic>
        <p:nvPicPr>
          <p:cNvPr id="6" name="Immagine 5" descr="Immagine che contiene schermata, Elementi grafici, clipart, grafica&#10;&#10;Descrizione generata automaticamente">
            <a:extLst>
              <a:ext uri="{FF2B5EF4-FFF2-40B4-BE49-F238E27FC236}">
                <a16:creationId xmlns:a16="http://schemas.microsoft.com/office/drawing/2014/main" id="{0D42D9EF-2451-5091-C07A-894F1E49E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723" y="1317170"/>
            <a:ext cx="2438095" cy="2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378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F607F-94BE-605E-2E81-ED2705DC0E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1325" y="691924"/>
            <a:ext cx="8769350" cy="1344612"/>
          </a:xfrm>
        </p:spPr>
        <p:txBody>
          <a:bodyPr>
            <a:normAutofit/>
          </a:bodyPr>
          <a:lstStyle/>
          <a:p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Basic Dynamic Analysis</a:t>
            </a:r>
            <a:endParaRPr lang="it-IT" sz="4300" i="1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CA5DCD5-B057-A6EC-FD9D-200C3AD6E3D2}"/>
              </a:ext>
            </a:extLst>
          </p:cNvPr>
          <p:cNvSpPr txBox="1">
            <a:spLocks/>
          </p:cNvSpPr>
          <p:nvPr/>
        </p:nvSpPr>
        <p:spPr>
          <a:xfrm>
            <a:off x="2086072" y="4251226"/>
            <a:ext cx="8770571" cy="8635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000FC54-5897-4B44-709B-A7656287C4D2}"/>
              </a:ext>
            </a:extLst>
          </p:cNvPr>
          <p:cNvSpPr txBox="1">
            <a:spLocks/>
          </p:cNvSpPr>
          <p:nvPr/>
        </p:nvSpPr>
        <p:spPr>
          <a:xfrm>
            <a:off x="1887582" y="4515001"/>
            <a:ext cx="8770571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240814F8-8A6F-199D-6063-75A95FF790CB}"/>
              </a:ext>
            </a:extLst>
          </p:cNvPr>
          <p:cNvSpPr txBox="1">
            <a:spLocks/>
          </p:cNvSpPr>
          <p:nvPr/>
        </p:nvSpPr>
        <p:spPr>
          <a:xfrm>
            <a:off x="1887582" y="5114769"/>
            <a:ext cx="9514676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4" name="Immagine 3" descr="Immagine che contiene disegno, cartone animato, clipart, illustrazione&#10;&#10;Descrizione generata automaticamente">
            <a:extLst>
              <a:ext uri="{FF2B5EF4-FFF2-40B4-BE49-F238E27FC236}">
                <a16:creationId xmlns:a16="http://schemas.microsoft.com/office/drawing/2014/main" id="{58454658-7ADB-9E3C-9451-F408759699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6" t="9507" r="16440" b="24550"/>
          <a:stretch/>
        </p:blipFill>
        <p:spPr>
          <a:xfrm>
            <a:off x="9361714" y="651313"/>
            <a:ext cx="1296439" cy="13852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B2EEBE0-7406-198A-4AF8-D075B2BAE8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259" y="2378302"/>
            <a:ext cx="6147937" cy="39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0F7B65FD-A91A-9564-2B3C-9C78B157A510}"/>
              </a:ext>
            </a:extLst>
          </p:cNvPr>
          <p:cNvSpPr txBox="1">
            <a:spLocks/>
          </p:cNvSpPr>
          <p:nvPr/>
        </p:nvSpPr>
        <p:spPr>
          <a:xfrm>
            <a:off x="1711325" y="2378302"/>
            <a:ext cx="5375018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err="1">
                <a:solidFill>
                  <a:srgbClr val="002060"/>
                </a:solidFill>
              </a:rPr>
              <a:t>Process</a:t>
            </a:r>
            <a:r>
              <a:rPr lang="it-IT" b="1">
                <a:solidFill>
                  <a:srgbClr val="002060"/>
                </a:solidFill>
              </a:rPr>
              <a:t> Monitor</a:t>
            </a:r>
            <a:endParaRPr lang="it-IT"/>
          </a:p>
          <a:p>
            <a:endParaRPr lang="it-IT"/>
          </a:p>
          <a:p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27FF6A43-669A-8ABC-13F9-7673321B210F}"/>
              </a:ext>
            </a:extLst>
          </p:cNvPr>
          <p:cNvSpPr txBox="1">
            <a:spLocks/>
          </p:cNvSpPr>
          <p:nvPr/>
        </p:nvSpPr>
        <p:spPr>
          <a:xfrm>
            <a:off x="1711324" y="3099367"/>
            <a:ext cx="3093012" cy="2289220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>
                <a:solidFill>
                  <a:srgbClr val="002060"/>
                </a:solidFill>
              </a:rPr>
              <a:t>RegOpenKey</a:t>
            </a:r>
            <a:endParaRPr lang="it-IT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>
                <a:solidFill>
                  <a:srgbClr val="002060"/>
                </a:solidFill>
              </a:rPr>
              <a:t>RegQueryValue</a:t>
            </a:r>
            <a:endParaRPr lang="it-IT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>
                <a:solidFill>
                  <a:srgbClr val="002060"/>
                </a:solidFill>
              </a:rPr>
              <a:t>RegCloseKey</a:t>
            </a:r>
            <a:endParaRPr lang="it-IT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1728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F607F-94BE-605E-2E81-ED2705DC0E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1325" y="691924"/>
            <a:ext cx="8769350" cy="1344612"/>
          </a:xfrm>
        </p:spPr>
        <p:txBody>
          <a:bodyPr>
            <a:normAutofit/>
          </a:bodyPr>
          <a:lstStyle/>
          <a:p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Basic Dynamic Analysis</a:t>
            </a:r>
            <a:endParaRPr lang="it-IT" sz="4300" i="1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CA5DCD5-B057-A6EC-FD9D-200C3AD6E3D2}"/>
              </a:ext>
            </a:extLst>
          </p:cNvPr>
          <p:cNvSpPr txBox="1">
            <a:spLocks/>
          </p:cNvSpPr>
          <p:nvPr/>
        </p:nvSpPr>
        <p:spPr>
          <a:xfrm>
            <a:off x="2086072" y="4251226"/>
            <a:ext cx="8770571" cy="8635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000FC54-5897-4B44-709B-A7656287C4D2}"/>
              </a:ext>
            </a:extLst>
          </p:cNvPr>
          <p:cNvSpPr txBox="1">
            <a:spLocks/>
          </p:cNvSpPr>
          <p:nvPr/>
        </p:nvSpPr>
        <p:spPr>
          <a:xfrm>
            <a:off x="1887582" y="4515001"/>
            <a:ext cx="8770571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240814F8-8A6F-199D-6063-75A95FF790CB}"/>
              </a:ext>
            </a:extLst>
          </p:cNvPr>
          <p:cNvSpPr txBox="1">
            <a:spLocks/>
          </p:cNvSpPr>
          <p:nvPr/>
        </p:nvSpPr>
        <p:spPr>
          <a:xfrm>
            <a:off x="1887582" y="5114769"/>
            <a:ext cx="9514676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4" name="Immagine 3" descr="Immagine che contiene disegno, cartone animato, clipart, illustrazione&#10;&#10;Descrizione generata automaticamente">
            <a:extLst>
              <a:ext uri="{FF2B5EF4-FFF2-40B4-BE49-F238E27FC236}">
                <a16:creationId xmlns:a16="http://schemas.microsoft.com/office/drawing/2014/main" id="{5F0E91A3-2F74-2432-F8E0-2D4FAC3133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6" t="9507" r="16440" b="24550"/>
          <a:stretch/>
        </p:blipFill>
        <p:spPr>
          <a:xfrm>
            <a:off x="9361714" y="651313"/>
            <a:ext cx="1296439" cy="13852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F9205C7-3100-3E57-A068-2F37CC4252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89" b="41738"/>
          <a:stretch/>
        </p:blipFill>
        <p:spPr bwMode="auto">
          <a:xfrm>
            <a:off x="3778291" y="2816941"/>
            <a:ext cx="6790488" cy="1399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DBB09A1-E0F4-7826-80DE-5AB19EC2B8A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59" b="38225"/>
          <a:stretch/>
        </p:blipFill>
        <p:spPr bwMode="auto">
          <a:xfrm>
            <a:off x="3693280" y="4422157"/>
            <a:ext cx="6964873" cy="138522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AADDC142-7D93-AA55-6DBD-1514148C7A49}"/>
              </a:ext>
            </a:extLst>
          </p:cNvPr>
          <p:cNvSpPr txBox="1">
            <a:spLocks/>
          </p:cNvSpPr>
          <p:nvPr/>
        </p:nvSpPr>
        <p:spPr>
          <a:xfrm>
            <a:off x="1711325" y="2378302"/>
            <a:ext cx="5375018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>
                <a:solidFill>
                  <a:srgbClr val="002060"/>
                </a:solidFill>
              </a:rPr>
              <a:t>Wireshark</a:t>
            </a:r>
            <a:endParaRPr lang="it-IT"/>
          </a:p>
          <a:p>
            <a:endParaRPr lang="it-IT"/>
          </a:p>
          <a:p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E9D10CD6-6D01-E110-7479-A2EB30CDDF82}"/>
              </a:ext>
            </a:extLst>
          </p:cNvPr>
          <p:cNvSpPr txBox="1">
            <a:spLocks/>
          </p:cNvSpPr>
          <p:nvPr/>
        </p:nvSpPr>
        <p:spPr>
          <a:xfrm>
            <a:off x="1711324" y="3099367"/>
            <a:ext cx="3093012" cy="2289220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2060"/>
                </a:solidFill>
              </a:rPr>
              <a:t>DNS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2060"/>
                </a:solidFill>
              </a:rPr>
              <a:t>HTTP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2060"/>
                </a:solidFill>
              </a:rPr>
              <a:t>UDP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8535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F607F-94BE-605E-2E81-ED2705DC0E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1325" y="691924"/>
            <a:ext cx="8769350" cy="1344612"/>
          </a:xfrm>
        </p:spPr>
        <p:txBody>
          <a:bodyPr>
            <a:normAutofit/>
          </a:bodyPr>
          <a:lstStyle/>
          <a:p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Malware </a:t>
            </a:r>
            <a:r>
              <a:rPr lang="it-IT" sz="4300" spc="0" err="1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Detection</a:t>
            </a:r>
            <a:endParaRPr lang="it-IT" sz="4300" i="1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CA5DCD5-B057-A6EC-FD9D-200C3AD6E3D2}"/>
              </a:ext>
            </a:extLst>
          </p:cNvPr>
          <p:cNvSpPr txBox="1">
            <a:spLocks/>
          </p:cNvSpPr>
          <p:nvPr/>
        </p:nvSpPr>
        <p:spPr>
          <a:xfrm>
            <a:off x="2086072" y="4251226"/>
            <a:ext cx="8770571" cy="8635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000FC54-5897-4B44-709B-A7656287C4D2}"/>
              </a:ext>
            </a:extLst>
          </p:cNvPr>
          <p:cNvSpPr txBox="1">
            <a:spLocks/>
          </p:cNvSpPr>
          <p:nvPr/>
        </p:nvSpPr>
        <p:spPr>
          <a:xfrm>
            <a:off x="1887582" y="4515001"/>
            <a:ext cx="8770571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240814F8-8A6F-199D-6063-75A95FF790CB}"/>
              </a:ext>
            </a:extLst>
          </p:cNvPr>
          <p:cNvSpPr txBox="1">
            <a:spLocks/>
          </p:cNvSpPr>
          <p:nvPr/>
        </p:nvSpPr>
        <p:spPr>
          <a:xfrm>
            <a:off x="1887582" y="5114769"/>
            <a:ext cx="9514676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4" name="Immagine 3" descr="Immagine che contiene disegno, cartone animato, clipart, illustrazione&#10;&#10;Descrizione generata automaticamente">
            <a:extLst>
              <a:ext uri="{FF2B5EF4-FFF2-40B4-BE49-F238E27FC236}">
                <a16:creationId xmlns:a16="http://schemas.microsoft.com/office/drawing/2014/main" id="{3FEDDB67-8AF7-3FB6-DBD1-A59D58E030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6" t="9507" r="16440" b="24550"/>
          <a:stretch/>
        </p:blipFill>
        <p:spPr>
          <a:xfrm>
            <a:off x="9361714" y="651313"/>
            <a:ext cx="1296439" cy="13852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magine 4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415BFD65-2854-3D7C-E4A7-B1CE180249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46608" r="11314" b="44858"/>
          <a:stretch/>
        </p:blipFill>
        <p:spPr bwMode="auto">
          <a:xfrm>
            <a:off x="4154016" y="2397274"/>
            <a:ext cx="6326659" cy="4784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93EDF46-9660-6A35-5563-9F8A70B51D3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05" b="4194"/>
          <a:stretch/>
        </p:blipFill>
        <p:spPr bwMode="auto">
          <a:xfrm>
            <a:off x="4552740" y="3053530"/>
            <a:ext cx="5669852" cy="352026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91A959CE-2F61-674B-E6DE-5B4DEDC54CAA}"/>
              </a:ext>
            </a:extLst>
          </p:cNvPr>
          <p:cNvSpPr txBox="1">
            <a:spLocks/>
          </p:cNvSpPr>
          <p:nvPr/>
        </p:nvSpPr>
        <p:spPr>
          <a:xfrm>
            <a:off x="1711325" y="2378302"/>
            <a:ext cx="5375018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>
                <a:solidFill>
                  <a:srgbClr val="002060"/>
                </a:solidFill>
              </a:rPr>
              <a:t>YARA</a:t>
            </a:r>
            <a:endParaRPr lang="it-IT"/>
          </a:p>
          <a:p>
            <a:endParaRPr lang="it-IT"/>
          </a:p>
          <a:p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9B732BA3-AAD1-F24C-D6D8-352621D0B058}"/>
              </a:ext>
            </a:extLst>
          </p:cNvPr>
          <p:cNvSpPr txBox="1">
            <a:spLocks/>
          </p:cNvSpPr>
          <p:nvPr/>
        </p:nvSpPr>
        <p:spPr>
          <a:xfrm>
            <a:off x="1711324" y="3099367"/>
            <a:ext cx="3093012" cy="2289220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2060"/>
                </a:solidFill>
              </a:rPr>
              <a:t>Stringhe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2060"/>
                </a:solidFill>
              </a:rPr>
              <a:t>Regola</a:t>
            </a:r>
          </a:p>
        </p:txBody>
      </p:sp>
    </p:spTree>
    <p:extLst>
      <p:ext uri="{BB962C8B-B14F-4D97-AF65-F5344CB8AC3E}">
        <p14:creationId xmlns:p14="http://schemas.microsoft.com/office/powerpoint/2010/main" val="5637787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F607F-94BE-605E-2E81-ED2705DC0E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1325" y="691924"/>
            <a:ext cx="8769350" cy="1344612"/>
          </a:xfrm>
        </p:spPr>
        <p:txBody>
          <a:bodyPr>
            <a:normAutofit/>
          </a:bodyPr>
          <a:lstStyle/>
          <a:p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Cyber </a:t>
            </a:r>
            <a:r>
              <a:rPr lang="it-IT" sz="4300" spc="0" err="1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Threat</a:t>
            </a:r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 Intelligence</a:t>
            </a:r>
            <a:endParaRPr lang="it-IT" sz="4300" i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96478F-4FF7-07CE-707B-3A01144DA98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11325" y="2378302"/>
            <a:ext cx="5375018" cy="599768"/>
          </a:xfrm>
        </p:spPr>
        <p:txBody>
          <a:bodyPr/>
          <a:lstStyle/>
          <a:p>
            <a:r>
              <a:rPr lang="it-IT" b="1">
                <a:solidFill>
                  <a:srgbClr val="002060"/>
                </a:solidFill>
              </a:rPr>
              <a:t>MITRE ATT&amp;CK</a:t>
            </a:r>
            <a:endParaRPr lang="it-IT"/>
          </a:p>
          <a:p>
            <a:endParaRPr lang="it-IT"/>
          </a:p>
          <a:p>
            <a:endParaRPr lang="it-IT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CA5DCD5-B057-A6EC-FD9D-200C3AD6E3D2}"/>
              </a:ext>
            </a:extLst>
          </p:cNvPr>
          <p:cNvSpPr txBox="1">
            <a:spLocks/>
          </p:cNvSpPr>
          <p:nvPr/>
        </p:nvSpPr>
        <p:spPr>
          <a:xfrm>
            <a:off x="2086072" y="4251226"/>
            <a:ext cx="8770571" cy="8635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000FC54-5897-4B44-709B-A7656287C4D2}"/>
              </a:ext>
            </a:extLst>
          </p:cNvPr>
          <p:cNvSpPr txBox="1">
            <a:spLocks/>
          </p:cNvSpPr>
          <p:nvPr/>
        </p:nvSpPr>
        <p:spPr>
          <a:xfrm>
            <a:off x="1887582" y="4515001"/>
            <a:ext cx="8770571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4" name="Immagine 3" descr="Immagine che contiene disegno, cartone animato, clipart, illustrazione&#10;&#10;Descrizione generata automaticamente">
            <a:extLst>
              <a:ext uri="{FF2B5EF4-FFF2-40B4-BE49-F238E27FC236}">
                <a16:creationId xmlns:a16="http://schemas.microsoft.com/office/drawing/2014/main" id="{186AA33E-91E4-3F09-4D47-1AC38798F0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6" t="9507" r="16440" b="24550"/>
          <a:stretch/>
        </p:blipFill>
        <p:spPr>
          <a:xfrm>
            <a:off x="9361714" y="651313"/>
            <a:ext cx="1296439" cy="13852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Elemento grafico 1">
            <a:extLst>
              <a:ext uri="{FF2B5EF4-FFF2-40B4-BE49-F238E27FC236}">
                <a16:creationId xmlns:a16="http://schemas.microsoft.com/office/drawing/2014/main" id="{4BE9F83F-6446-7921-F7AD-205B7812E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2343" y="2256593"/>
            <a:ext cx="6155055" cy="475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8923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2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1C79813-6600-03EA-ACF6-CA80EFB155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5761" y="4472927"/>
            <a:ext cx="8394306" cy="1396053"/>
          </a:xfrm>
        </p:spPr>
        <p:txBody>
          <a:bodyPr anchor="b">
            <a:normAutofit fontScale="90000"/>
          </a:bodyPr>
          <a:lstStyle/>
          <a:p>
            <a:pPr algn="ctr">
              <a:lnSpc>
                <a:spcPct val="130000"/>
              </a:lnSpc>
            </a:pPr>
            <a:r>
              <a:rPr lang="it-IT" sz="60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Spyware</a:t>
            </a:r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: </a:t>
            </a:r>
            <a:b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</a:br>
            <a:r>
              <a:rPr lang="it-IT" sz="4300" spc="0" err="1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ButterflyOnDesktop</a:t>
            </a:r>
            <a:endParaRPr lang="it-IT" sz="4300" spc="0">
              <a:ln w="22225">
                <a:solidFill>
                  <a:srgbClr val="002060"/>
                </a:solidFill>
                <a:prstDash val="solid"/>
              </a:ln>
              <a:solidFill>
                <a:srgbClr val="B6E1F1"/>
              </a:solidFill>
            </a:endParaRPr>
          </a:p>
        </p:txBody>
      </p:sp>
      <p:pic>
        <p:nvPicPr>
          <p:cNvPr id="4" name="Immagine 3" descr="Immagine che contiene Elementi grafici, grafica, clipart, cerchio&#10;&#10;Descrizione generata automaticamente">
            <a:extLst>
              <a:ext uri="{FF2B5EF4-FFF2-40B4-BE49-F238E27FC236}">
                <a16:creationId xmlns:a16="http://schemas.microsoft.com/office/drawing/2014/main" id="{C4E8F1AC-BFF6-0773-277F-0EF063A65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444" y="1040517"/>
            <a:ext cx="2689112" cy="268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288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F607F-94BE-605E-2E81-ED2705DC0E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1325" y="691924"/>
            <a:ext cx="8769350" cy="1344612"/>
          </a:xfrm>
        </p:spPr>
        <p:txBody>
          <a:bodyPr>
            <a:normAutofit/>
          </a:bodyPr>
          <a:lstStyle/>
          <a:p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Basic </a:t>
            </a:r>
            <a:r>
              <a:rPr lang="it-IT" sz="4300" spc="0" err="1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Static</a:t>
            </a:r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 Analysis</a:t>
            </a:r>
            <a:endParaRPr lang="it-IT" sz="4300" i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96478F-4FF7-07CE-707B-3A01144DA98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11325" y="2378302"/>
            <a:ext cx="8618924" cy="1190808"/>
          </a:xfrm>
        </p:spPr>
        <p:txBody>
          <a:bodyPr>
            <a:normAutofit/>
          </a:bodyPr>
          <a:lstStyle/>
          <a:p>
            <a:r>
              <a:rPr lang="it-IT" b="1" err="1">
                <a:solidFill>
                  <a:srgbClr val="002060"/>
                </a:solidFill>
              </a:rPr>
              <a:t>VirusTotal</a:t>
            </a:r>
            <a:endParaRPr lang="it-IT" b="1">
              <a:solidFill>
                <a:srgbClr val="002060"/>
              </a:solidFill>
            </a:endParaRPr>
          </a:p>
          <a:p>
            <a:r>
              <a:rPr lang="it-IT" err="1">
                <a:solidFill>
                  <a:srgbClr val="002060"/>
                </a:solidFill>
              </a:rPr>
              <a:t>ButterflyOnDesktop</a:t>
            </a:r>
            <a:r>
              <a:rPr lang="it-IT">
                <a:solidFill>
                  <a:srgbClr val="002060"/>
                </a:solidFill>
              </a:rPr>
              <a:t> è stato riconosciuto da 1 antivirus:</a:t>
            </a:r>
            <a:endParaRPr lang="it-IT"/>
          </a:p>
          <a:p>
            <a:endParaRPr lang="it-IT"/>
          </a:p>
          <a:p>
            <a:endParaRPr lang="it-IT"/>
          </a:p>
          <a:p>
            <a:endParaRPr lang="it-IT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CA5DCD5-B057-A6EC-FD9D-200C3AD6E3D2}"/>
              </a:ext>
            </a:extLst>
          </p:cNvPr>
          <p:cNvSpPr txBox="1">
            <a:spLocks/>
          </p:cNvSpPr>
          <p:nvPr/>
        </p:nvSpPr>
        <p:spPr>
          <a:xfrm>
            <a:off x="2086072" y="4251226"/>
            <a:ext cx="8770571" cy="8635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000FC54-5897-4B44-709B-A7656287C4D2}"/>
              </a:ext>
            </a:extLst>
          </p:cNvPr>
          <p:cNvSpPr txBox="1">
            <a:spLocks/>
          </p:cNvSpPr>
          <p:nvPr/>
        </p:nvSpPr>
        <p:spPr>
          <a:xfrm>
            <a:off x="1887582" y="4515001"/>
            <a:ext cx="8770571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4" name="Immagine 3" descr="Immagine che contiene Elementi grafici, grafica, clipart, cerchio&#10;&#10;Descrizione generata automaticamente">
            <a:extLst>
              <a:ext uri="{FF2B5EF4-FFF2-40B4-BE49-F238E27FC236}">
                <a16:creationId xmlns:a16="http://schemas.microsoft.com/office/drawing/2014/main" id="{AC89FEA2-D20E-A8CC-7019-2189316D0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828" y="943211"/>
            <a:ext cx="1093325" cy="1093325"/>
          </a:xfrm>
          <a:prstGeom prst="rect">
            <a:avLst/>
          </a:prstGeom>
        </p:spPr>
      </p:pic>
      <p:pic>
        <p:nvPicPr>
          <p:cNvPr id="5" name="Immagine 4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682DB962-09A5-744C-9E37-E37D35774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937" y="3667295"/>
            <a:ext cx="7632126" cy="169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3001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F607F-94BE-605E-2E81-ED2705DC0E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1325" y="691924"/>
            <a:ext cx="8769350" cy="1344612"/>
          </a:xfrm>
        </p:spPr>
        <p:txBody>
          <a:bodyPr>
            <a:normAutofit/>
          </a:bodyPr>
          <a:lstStyle/>
          <a:p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Basic </a:t>
            </a:r>
            <a:r>
              <a:rPr lang="it-IT" sz="4300" spc="0" err="1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Static</a:t>
            </a:r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 Analysis</a:t>
            </a:r>
            <a:endParaRPr lang="it-IT" sz="4300" i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96478F-4FF7-07CE-707B-3A01144DA98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11325" y="2378302"/>
            <a:ext cx="5375018" cy="599768"/>
          </a:xfrm>
        </p:spPr>
        <p:txBody>
          <a:bodyPr/>
          <a:lstStyle/>
          <a:p>
            <a:r>
              <a:rPr lang="it-IT" b="1">
                <a:solidFill>
                  <a:srgbClr val="002060"/>
                </a:solidFill>
              </a:rPr>
              <a:t>PEview – Data di compilazione</a:t>
            </a:r>
            <a:endParaRPr lang="it-IT"/>
          </a:p>
          <a:p>
            <a:endParaRPr lang="it-IT"/>
          </a:p>
          <a:p>
            <a:endParaRPr lang="it-IT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CA5DCD5-B057-A6EC-FD9D-200C3AD6E3D2}"/>
              </a:ext>
            </a:extLst>
          </p:cNvPr>
          <p:cNvSpPr txBox="1">
            <a:spLocks/>
          </p:cNvSpPr>
          <p:nvPr/>
        </p:nvSpPr>
        <p:spPr>
          <a:xfrm>
            <a:off x="2086072" y="4251226"/>
            <a:ext cx="8770571" cy="8635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000FC54-5897-4B44-709B-A7656287C4D2}"/>
              </a:ext>
            </a:extLst>
          </p:cNvPr>
          <p:cNvSpPr txBox="1">
            <a:spLocks/>
          </p:cNvSpPr>
          <p:nvPr/>
        </p:nvSpPr>
        <p:spPr>
          <a:xfrm>
            <a:off x="1887582" y="4515001"/>
            <a:ext cx="8770571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240814F8-8A6F-199D-6063-75A95FF790CB}"/>
              </a:ext>
            </a:extLst>
          </p:cNvPr>
          <p:cNvSpPr txBox="1">
            <a:spLocks/>
          </p:cNvSpPr>
          <p:nvPr/>
        </p:nvSpPr>
        <p:spPr>
          <a:xfrm>
            <a:off x="1887582" y="5114769"/>
            <a:ext cx="9514676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4" name="Immagine 3" descr="Immagine che contiene Elementi grafici, grafica, clipart, cerchio&#10;&#10;Descrizione generata automaticamente">
            <a:extLst>
              <a:ext uri="{FF2B5EF4-FFF2-40B4-BE49-F238E27FC236}">
                <a16:creationId xmlns:a16="http://schemas.microsoft.com/office/drawing/2014/main" id="{AC89FEA2-D20E-A8CC-7019-2189316D0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828" y="943211"/>
            <a:ext cx="1093325" cy="10933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10119F1-E838-38FF-756E-1A810ACAB0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956" y="2978070"/>
            <a:ext cx="6360088" cy="35868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78073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F607F-94BE-605E-2E81-ED2705DC0E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1325" y="691924"/>
            <a:ext cx="8769350" cy="1344612"/>
          </a:xfrm>
        </p:spPr>
        <p:txBody>
          <a:bodyPr>
            <a:normAutofit/>
          </a:bodyPr>
          <a:lstStyle/>
          <a:p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Basic </a:t>
            </a:r>
            <a:r>
              <a:rPr lang="it-IT" sz="4300" spc="0" err="1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Static</a:t>
            </a:r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 Analysis</a:t>
            </a:r>
            <a:endParaRPr lang="it-IT" sz="4300" i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96478F-4FF7-07CE-707B-3A01144DA98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11325" y="2378302"/>
            <a:ext cx="8594210" cy="599768"/>
          </a:xfrm>
        </p:spPr>
        <p:txBody>
          <a:bodyPr>
            <a:normAutofit/>
          </a:bodyPr>
          <a:lstStyle/>
          <a:p>
            <a:r>
              <a:rPr lang="it-IT" b="1" err="1">
                <a:solidFill>
                  <a:srgbClr val="002060"/>
                </a:solidFill>
              </a:rPr>
              <a:t>Pestudio</a:t>
            </a:r>
            <a:r>
              <a:rPr lang="it-IT" b="1">
                <a:solidFill>
                  <a:srgbClr val="002060"/>
                </a:solidFill>
              </a:rPr>
              <a:t> – Stringhe ed eseguibili anomali</a:t>
            </a:r>
            <a:endParaRPr lang="it-IT"/>
          </a:p>
          <a:p>
            <a:endParaRPr lang="it-IT" sz="1600"/>
          </a:p>
          <a:p>
            <a:endParaRPr lang="it-IT" sz="1600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CA5DCD5-B057-A6EC-FD9D-200C3AD6E3D2}"/>
              </a:ext>
            </a:extLst>
          </p:cNvPr>
          <p:cNvSpPr txBox="1">
            <a:spLocks/>
          </p:cNvSpPr>
          <p:nvPr/>
        </p:nvSpPr>
        <p:spPr>
          <a:xfrm>
            <a:off x="2086072" y="4251226"/>
            <a:ext cx="8770571" cy="8635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000FC54-5897-4B44-709B-A7656287C4D2}"/>
              </a:ext>
            </a:extLst>
          </p:cNvPr>
          <p:cNvSpPr txBox="1">
            <a:spLocks/>
          </p:cNvSpPr>
          <p:nvPr/>
        </p:nvSpPr>
        <p:spPr>
          <a:xfrm>
            <a:off x="1887582" y="4515001"/>
            <a:ext cx="8770571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240814F8-8A6F-199D-6063-75A95FF790CB}"/>
              </a:ext>
            </a:extLst>
          </p:cNvPr>
          <p:cNvSpPr txBox="1">
            <a:spLocks/>
          </p:cNvSpPr>
          <p:nvPr/>
        </p:nvSpPr>
        <p:spPr>
          <a:xfrm>
            <a:off x="1887582" y="5114769"/>
            <a:ext cx="9514676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4" name="Immagine 3" descr="Immagine che contiene Elementi grafici, grafica, clipart, cerchio&#10;&#10;Descrizione generata automaticamente">
            <a:extLst>
              <a:ext uri="{FF2B5EF4-FFF2-40B4-BE49-F238E27FC236}">
                <a16:creationId xmlns:a16="http://schemas.microsoft.com/office/drawing/2014/main" id="{5A364CC5-A09E-71A0-936D-253A2006F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828" y="943211"/>
            <a:ext cx="1093325" cy="10933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49761B2-3EC4-44D1-2AEC-A6478B2C5F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54"/>
          <a:stretch/>
        </p:blipFill>
        <p:spPr bwMode="auto">
          <a:xfrm>
            <a:off x="2860728" y="2924092"/>
            <a:ext cx="6215267" cy="1644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7CAE574-C7DD-E05F-586B-98CBFC655B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23" b="20637"/>
          <a:stretch/>
        </p:blipFill>
        <p:spPr bwMode="auto">
          <a:xfrm>
            <a:off x="2223759" y="4774982"/>
            <a:ext cx="7489207" cy="13835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56585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F607F-94BE-605E-2E81-ED2705DC0E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1325" y="691924"/>
            <a:ext cx="8769350" cy="1344612"/>
          </a:xfrm>
        </p:spPr>
        <p:txBody>
          <a:bodyPr>
            <a:normAutofit/>
          </a:bodyPr>
          <a:lstStyle/>
          <a:p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Basic </a:t>
            </a:r>
            <a:r>
              <a:rPr lang="it-IT" sz="4300" spc="0" err="1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Static</a:t>
            </a:r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 Analysis</a:t>
            </a:r>
            <a:endParaRPr lang="it-IT" sz="4300" i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96478F-4FF7-07CE-707B-3A01144DA98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11325" y="2378302"/>
            <a:ext cx="5375018" cy="599768"/>
          </a:xfrm>
        </p:spPr>
        <p:txBody>
          <a:bodyPr/>
          <a:lstStyle/>
          <a:p>
            <a:r>
              <a:rPr lang="it-IT" b="1" err="1">
                <a:solidFill>
                  <a:srgbClr val="002060"/>
                </a:solidFill>
              </a:rPr>
              <a:t>PEiD</a:t>
            </a:r>
            <a:endParaRPr lang="it-IT"/>
          </a:p>
          <a:p>
            <a:endParaRPr lang="it-IT"/>
          </a:p>
          <a:p>
            <a:endParaRPr lang="it-IT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CA5DCD5-B057-A6EC-FD9D-200C3AD6E3D2}"/>
              </a:ext>
            </a:extLst>
          </p:cNvPr>
          <p:cNvSpPr txBox="1">
            <a:spLocks/>
          </p:cNvSpPr>
          <p:nvPr/>
        </p:nvSpPr>
        <p:spPr>
          <a:xfrm>
            <a:off x="2086072" y="4251226"/>
            <a:ext cx="8770571" cy="8635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000FC54-5897-4B44-709B-A7656287C4D2}"/>
              </a:ext>
            </a:extLst>
          </p:cNvPr>
          <p:cNvSpPr txBox="1">
            <a:spLocks/>
          </p:cNvSpPr>
          <p:nvPr/>
        </p:nvSpPr>
        <p:spPr>
          <a:xfrm>
            <a:off x="1887582" y="4515001"/>
            <a:ext cx="8770571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240814F8-8A6F-199D-6063-75A95FF790CB}"/>
              </a:ext>
            </a:extLst>
          </p:cNvPr>
          <p:cNvSpPr txBox="1">
            <a:spLocks/>
          </p:cNvSpPr>
          <p:nvPr/>
        </p:nvSpPr>
        <p:spPr>
          <a:xfrm>
            <a:off x="1887582" y="5114769"/>
            <a:ext cx="9514676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4" name="Immagine 3" descr="Immagine che contiene Elementi grafici, grafica, clipart, cerchio&#10;&#10;Descrizione generata automaticamente">
            <a:extLst>
              <a:ext uri="{FF2B5EF4-FFF2-40B4-BE49-F238E27FC236}">
                <a16:creationId xmlns:a16="http://schemas.microsoft.com/office/drawing/2014/main" id="{D346565B-DC4E-736A-4B0F-7F55856FC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828" y="943211"/>
            <a:ext cx="1093325" cy="10933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3E01E68-FD9F-360C-4268-E85E80B97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105" y="2415592"/>
            <a:ext cx="3642048" cy="3750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magine 5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52C55560-3606-3170-9E0B-64375285CB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75" t="28861" r="28783" b="57885"/>
          <a:stretch/>
        </p:blipFill>
        <p:spPr>
          <a:xfrm>
            <a:off x="1887581" y="4251226"/>
            <a:ext cx="4930033" cy="493081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AF18553F-DE74-5D06-F119-ABB3CE7BA766}"/>
              </a:ext>
            </a:extLst>
          </p:cNvPr>
          <p:cNvSpPr txBox="1">
            <a:spLocks/>
          </p:cNvSpPr>
          <p:nvPr/>
        </p:nvSpPr>
        <p:spPr>
          <a:xfrm>
            <a:off x="1711325" y="2910572"/>
            <a:ext cx="4384677" cy="2289220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2060"/>
                </a:solidFill>
              </a:rPr>
              <a:t>Not </a:t>
            </a:r>
            <a:r>
              <a:rPr lang="it-IT" err="1">
                <a:solidFill>
                  <a:srgbClr val="002060"/>
                </a:solidFill>
              </a:rPr>
              <a:t>Packed</a:t>
            </a:r>
            <a:endParaRPr lang="it-IT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2060"/>
                </a:solidFill>
              </a:rPr>
              <a:t>Virtual Size &lt; </a:t>
            </a:r>
            <a:r>
              <a:rPr lang="it-IT" err="1">
                <a:solidFill>
                  <a:srgbClr val="002060"/>
                </a:solidFill>
              </a:rPr>
              <a:t>Raw</a:t>
            </a:r>
            <a:r>
              <a:rPr lang="it-IT">
                <a:solidFill>
                  <a:srgbClr val="002060"/>
                </a:solidFill>
              </a:rPr>
              <a:t> Data Size</a:t>
            </a: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09414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F607F-94BE-605E-2E81-ED2705DC0E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1325" y="691924"/>
            <a:ext cx="8769350" cy="1344612"/>
          </a:xfrm>
        </p:spPr>
        <p:txBody>
          <a:bodyPr>
            <a:normAutofit/>
          </a:bodyPr>
          <a:lstStyle/>
          <a:p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Basic </a:t>
            </a:r>
            <a:r>
              <a:rPr lang="it-IT" sz="4300" spc="0" err="1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Static</a:t>
            </a:r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 Analysis</a:t>
            </a:r>
            <a:endParaRPr lang="it-IT" sz="4300" i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96478F-4FF7-07CE-707B-3A01144DA98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887582" y="2342999"/>
            <a:ext cx="4208418" cy="2058231"/>
          </a:xfrm>
        </p:spPr>
        <p:txBody>
          <a:bodyPr>
            <a:normAutofit/>
          </a:bodyPr>
          <a:lstStyle/>
          <a:p>
            <a:r>
              <a:rPr lang="it-IT" sz="1600" b="1" err="1">
                <a:solidFill>
                  <a:srgbClr val="002060"/>
                </a:solidFill>
              </a:rPr>
              <a:t>BinText</a:t>
            </a:r>
            <a:r>
              <a:rPr lang="it-IT" sz="1600" b="1">
                <a:solidFill>
                  <a:srgbClr val="002060"/>
                </a:solidFill>
              </a:rPr>
              <a:t> – Stringhe anomale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err="1">
                <a:solidFill>
                  <a:srgbClr val="002060"/>
                </a:solidFill>
              </a:rPr>
              <a:t>GetCommandLineA</a:t>
            </a:r>
            <a:endParaRPr lang="it-IT" sz="1600"/>
          </a:p>
          <a:p>
            <a:endParaRPr lang="it-IT"/>
          </a:p>
          <a:p>
            <a:endParaRPr lang="it-IT"/>
          </a:p>
          <a:p>
            <a:endParaRPr lang="it-IT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CA5DCD5-B057-A6EC-FD9D-200C3AD6E3D2}"/>
              </a:ext>
            </a:extLst>
          </p:cNvPr>
          <p:cNvSpPr txBox="1">
            <a:spLocks/>
          </p:cNvSpPr>
          <p:nvPr/>
        </p:nvSpPr>
        <p:spPr>
          <a:xfrm>
            <a:off x="2086072" y="4251226"/>
            <a:ext cx="8770571" cy="8635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000FC54-5897-4B44-709B-A7656287C4D2}"/>
              </a:ext>
            </a:extLst>
          </p:cNvPr>
          <p:cNvSpPr txBox="1">
            <a:spLocks/>
          </p:cNvSpPr>
          <p:nvPr/>
        </p:nvSpPr>
        <p:spPr>
          <a:xfrm>
            <a:off x="1887582" y="4515001"/>
            <a:ext cx="8770571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240814F8-8A6F-199D-6063-75A95FF790CB}"/>
              </a:ext>
            </a:extLst>
          </p:cNvPr>
          <p:cNvSpPr txBox="1">
            <a:spLocks/>
          </p:cNvSpPr>
          <p:nvPr/>
        </p:nvSpPr>
        <p:spPr>
          <a:xfrm>
            <a:off x="1887582" y="5114769"/>
            <a:ext cx="9514676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4" name="Immagine 3" descr="Immagine che contiene Elementi grafici, grafica, clipart, cerchio&#10;&#10;Descrizione generata automaticamente">
            <a:extLst>
              <a:ext uri="{FF2B5EF4-FFF2-40B4-BE49-F238E27FC236}">
                <a16:creationId xmlns:a16="http://schemas.microsoft.com/office/drawing/2014/main" id="{0960E92A-7C27-42F7-3E2A-7B427EDA2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828" y="943211"/>
            <a:ext cx="1093325" cy="10933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56C4DF7-D4DA-7137-E4E6-61EFDAC45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541" y="2457405"/>
            <a:ext cx="4887612" cy="34982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4404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F607F-94BE-605E-2E81-ED2705DC0E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1325" y="691924"/>
            <a:ext cx="8769350" cy="1344612"/>
          </a:xfrm>
        </p:spPr>
        <p:txBody>
          <a:bodyPr>
            <a:normAutofit/>
          </a:bodyPr>
          <a:lstStyle/>
          <a:p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Basic </a:t>
            </a:r>
            <a:r>
              <a:rPr lang="it-IT" sz="4300" spc="0" err="1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Static</a:t>
            </a:r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 Analysis</a:t>
            </a:r>
            <a:endParaRPr lang="it-IT" sz="4300" i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96478F-4FF7-07CE-707B-3A01144DA98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11325" y="2378301"/>
            <a:ext cx="8769350" cy="1196625"/>
          </a:xfrm>
        </p:spPr>
        <p:txBody>
          <a:bodyPr>
            <a:normAutofit/>
          </a:bodyPr>
          <a:lstStyle/>
          <a:p>
            <a:r>
              <a:rPr lang="it-IT" b="1">
                <a:solidFill>
                  <a:srgbClr val="002060"/>
                </a:solidFill>
              </a:rPr>
              <a:t>Virus Total</a:t>
            </a:r>
            <a:endParaRPr lang="it-IT"/>
          </a:p>
          <a:p>
            <a:r>
              <a:rPr lang="it-IT" err="1">
                <a:solidFill>
                  <a:srgbClr val="002060"/>
                </a:solidFill>
              </a:rPr>
              <a:t>Amus</a:t>
            </a:r>
            <a:r>
              <a:rPr lang="it-IT">
                <a:solidFill>
                  <a:srgbClr val="002060"/>
                </a:solidFill>
              </a:rPr>
              <a:t> è stato riconosciuto da 62 antivirus:</a:t>
            </a:r>
          </a:p>
          <a:p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000FC54-5897-4B44-709B-A7656287C4D2}"/>
              </a:ext>
            </a:extLst>
          </p:cNvPr>
          <p:cNvSpPr txBox="1">
            <a:spLocks/>
          </p:cNvSpPr>
          <p:nvPr/>
        </p:nvSpPr>
        <p:spPr>
          <a:xfrm>
            <a:off x="1887582" y="4515001"/>
            <a:ext cx="8770571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240814F8-8A6F-199D-6063-75A95FF790CB}"/>
              </a:ext>
            </a:extLst>
          </p:cNvPr>
          <p:cNvSpPr txBox="1">
            <a:spLocks/>
          </p:cNvSpPr>
          <p:nvPr/>
        </p:nvSpPr>
        <p:spPr>
          <a:xfrm>
            <a:off x="1887582" y="5114769"/>
            <a:ext cx="9514676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15" name="Immagine 14" descr="Immagine che contiene schermata, Elementi grafici, clipart, grafica&#10;&#10;Descrizione generata automaticamente">
            <a:extLst>
              <a:ext uri="{FF2B5EF4-FFF2-40B4-BE49-F238E27FC236}">
                <a16:creationId xmlns:a16="http://schemas.microsoft.com/office/drawing/2014/main" id="{C6CFA4FD-1108-8D0E-9385-0B117EC5C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528" y="839911"/>
            <a:ext cx="1196625" cy="119662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01C94116-E50D-B435-AF57-1675C71950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582" y="3745050"/>
            <a:ext cx="8416836" cy="18344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75273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F607F-94BE-605E-2E81-ED2705DC0E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1325" y="691924"/>
            <a:ext cx="8769350" cy="1344612"/>
          </a:xfrm>
        </p:spPr>
        <p:txBody>
          <a:bodyPr>
            <a:normAutofit/>
          </a:bodyPr>
          <a:lstStyle/>
          <a:p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Basic </a:t>
            </a:r>
            <a:r>
              <a:rPr lang="it-IT" sz="4300" spc="0" err="1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Static</a:t>
            </a:r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 Analysis</a:t>
            </a:r>
            <a:endParaRPr lang="it-IT" sz="4300" i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96478F-4FF7-07CE-707B-3A01144DA98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11325" y="2325406"/>
            <a:ext cx="5260470" cy="3058937"/>
          </a:xfrm>
        </p:spPr>
        <p:txBody>
          <a:bodyPr>
            <a:normAutofit lnSpcReduction="10000"/>
          </a:bodyPr>
          <a:lstStyle/>
          <a:p>
            <a:r>
              <a:rPr lang="it-IT" b="1" err="1">
                <a:solidFill>
                  <a:srgbClr val="002060"/>
                </a:solidFill>
              </a:rPr>
              <a:t>Dependency</a:t>
            </a:r>
            <a:r>
              <a:rPr lang="it-IT" b="1">
                <a:solidFill>
                  <a:srgbClr val="002060"/>
                </a:solidFill>
              </a:rPr>
              <a:t> Walker – Dipendenze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>
                <a:solidFill>
                  <a:srgbClr val="002060"/>
                </a:solidFill>
              </a:rPr>
              <a:t>GetFileType</a:t>
            </a:r>
            <a:endParaRPr lang="it-IT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>
                <a:solidFill>
                  <a:srgbClr val="002060"/>
                </a:solidFill>
              </a:rPr>
              <a:t>GetFileSize</a:t>
            </a:r>
            <a:endParaRPr lang="it-IT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>
                <a:solidFill>
                  <a:srgbClr val="002060"/>
                </a:solidFill>
              </a:rPr>
              <a:t>CreateFileA</a:t>
            </a:r>
            <a:endParaRPr lang="it-IT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>
                <a:solidFill>
                  <a:srgbClr val="002060"/>
                </a:solidFill>
              </a:rPr>
              <a:t>Sleep</a:t>
            </a:r>
            <a:endParaRPr lang="it-IT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>
                <a:solidFill>
                  <a:srgbClr val="002060"/>
                </a:solidFill>
              </a:rPr>
              <a:t>SetFilePointer</a:t>
            </a:r>
            <a:endParaRPr lang="it-IT">
              <a:solidFill>
                <a:srgbClr val="002060"/>
              </a:solidFill>
            </a:endParaRPr>
          </a:p>
          <a:p>
            <a:endParaRPr lang="it-IT"/>
          </a:p>
          <a:p>
            <a:endParaRPr lang="it-IT"/>
          </a:p>
          <a:p>
            <a:endParaRPr lang="it-IT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CA5DCD5-B057-A6EC-FD9D-200C3AD6E3D2}"/>
              </a:ext>
            </a:extLst>
          </p:cNvPr>
          <p:cNvSpPr txBox="1">
            <a:spLocks/>
          </p:cNvSpPr>
          <p:nvPr/>
        </p:nvSpPr>
        <p:spPr>
          <a:xfrm>
            <a:off x="2086072" y="4251226"/>
            <a:ext cx="8770571" cy="8635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000FC54-5897-4B44-709B-A7656287C4D2}"/>
              </a:ext>
            </a:extLst>
          </p:cNvPr>
          <p:cNvSpPr txBox="1">
            <a:spLocks/>
          </p:cNvSpPr>
          <p:nvPr/>
        </p:nvSpPr>
        <p:spPr>
          <a:xfrm>
            <a:off x="1887582" y="4515001"/>
            <a:ext cx="8770571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240814F8-8A6F-199D-6063-75A95FF790CB}"/>
              </a:ext>
            </a:extLst>
          </p:cNvPr>
          <p:cNvSpPr txBox="1">
            <a:spLocks/>
          </p:cNvSpPr>
          <p:nvPr/>
        </p:nvSpPr>
        <p:spPr>
          <a:xfrm>
            <a:off x="1887582" y="5114769"/>
            <a:ext cx="9514676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4" name="Immagine 3" descr="Immagine che contiene Elementi grafici, grafica, clipart, cerchio&#10;&#10;Descrizione generata automaticamente">
            <a:extLst>
              <a:ext uri="{FF2B5EF4-FFF2-40B4-BE49-F238E27FC236}">
                <a16:creationId xmlns:a16="http://schemas.microsoft.com/office/drawing/2014/main" id="{21D2E984-EE8C-16B6-BAFB-B1743A887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828" y="943211"/>
            <a:ext cx="1093325" cy="10933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0F7EF73-A909-A730-F8AF-CC593A946E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04" b="49571"/>
          <a:stretch/>
        </p:blipFill>
        <p:spPr bwMode="auto">
          <a:xfrm>
            <a:off x="4312118" y="4709566"/>
            <a:ext cx="6346036" cy="46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0F9BB36-28B6-F89E-821A-C76E7D9F1E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741"/>
          <a:stretch/>
        </p:blipFill>
        <p:spPr bwMode="auto">
          <a:xfrm>
            <a:off x="4312117" y="2760244"/>
            <a:ext cx="6346036" cy="19493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94779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F607F-94BE-605E-2E81-ED2705DC0E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1325" y="691924"/>
            <a:ext cx="8769350" cy="1344612"/>
          </a:xfrm>
        </p:spPr>
        <p:txBody>
          <a:bodyPr>
            <a:normAutofit/>
          </a:bodyPr>
          <a:lstStyle/>
          <a:p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Basic Dynamic Analysis</a:t>
            </a:r>
            <a:endParaRPr lang="it-IT" sz="4300" i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96478F-4FF7-07CE-707B-3A01144DA98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11325" y="2378302"/>
            <a:ext cx="5375018" cy="599768"/>
          </a:xfrm>
        </p:spPr>
        <p:txBody>
          <a:bodyPr/>
          <a:lstStyle/>
          <a:p>
            <a:r>
              <a:rPr lang="it-IT" b="1">
                <a:solidFill>
                  <a:srgbClr val="002060"/>
                </a:solidFill>
              </a:rPr>
              <a:t>Applicazione</a:t>
            </a:r>
            <a:endParaRPr lang="it-IT"/>
          </a:p>
          <a:p>
            <a:endParaRPr lang="it-IT"/>
          </a:p>
          <a:p>
            <a:endParaRPr lang="it-IT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CA5DCD5-B057-A6EC-FD9D-200C3AD6E3D2}"/>
              </a:ext>
            </a:extLst>
          </p:cNvPr>
          <p:cNvSpPr txBox="1">
            <a:spLocks/>
          </p:cNvSpPr>
          <p:nvPr/>
        </p:nvSpPr>
        <p:spPr>
          <a:xfrm>
            <a:off x="2086072" y="4251226"/>
            <a:ext cx="8770571" cy="8635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000FC54-5897-4B44-709B-A7656287C4D2}"/>
              </a:ext>
            </a:extLst>
          </p:cNvPr>
          <p:cNvSpPr txBox="1">
            <a:spLocks/>
          </p:cNvSpPr>
          <p:nvPr/>
        </p:nvSpPr>
        <p:spPr>
          <a:xfrm>
            <a:off x="1887582" y="4515001"/>
            <a:ext cx="8770571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240814F8-8A6F-199D-6063-75A95FF790CB}"/>
              </a:ext>
            </a:extLst>
          </p:cNvPr>
          <p:cNvSpPr txBox="1">
            <a:spLocks/>
          </p:cNvSpPr>
          <p:nvPr/>
        </p:nvSpPr>
        <p:spPr>
          <a:xfrm>
            <a:off x="1887582" y="5114769"/>
            <a:ext cx="9514676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4" name="Immagine 3" descr="Immagine che contiene Elementi grafici, grafica, clipart, cerchio&#10;&#10;Descrizione generata automaticamente">
            <a:extLst>
              <a:ext uri="{FF2B5EF4-FFF2-40B4-BE49-F238E27FC236}">
                <a16:creationId xmlns:a16="http://schemas.microsoft.com/office/drawing/2014/main" id="{91CA48A7-7F03-AD7C-571E-DCE6C0438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828" y="943211"/>
            <a:ext cx="1093325" cy="1093325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6AB4D82E-C144-1F45-2358-54F3B1E303C9}"/>
              </a:ext>
            </a:extLst>
          </p:cNvPr>
          <p:cNvGrpSpPr/>
          <p:nvPr/>
        </p:nvGrpSpPr>
        <p:grpSpPr>
          <a:xfrm>
            <a:off x="5002826" y="2437993"/>
            <a:ext cx="5697221" cy="2353310"/>
            <a:chOff x="118534" y="0"/>
            <a:chExt cx="5257376" cy="2145030"/>
          </a:xfrm>
        </p:grpSpPr>
        <p:pic>
          <p:nvPicPr>
            <p:cNvPr id="6" name="Immagine 5" descr="Immagine che contiene testo, Falene e farfalle, invertebrato, insetto&#10;&#10;Descrizione generata automaticamente">
              <a:extLst>
                <a:ext uri="{FF2B5EF4-FFF2-40B4-BE49-F238E27FC236}">
                  <a16:creationId xmlns:a16="http://schemas.microsoft.com/office/drawing/2014/main" id="{E3D4A78D-4755-4D57-9F8C-1516A703E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0"/>
              <a:ext cx="2785110" cy="21450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Immagine 6" descr="Immagine che contiene testo, schermata, software, Carattere&#10;&#10;Descrizione generata automaticamente">
              <a:extLst>
                <a:ext uri="{FF2B5EF4-FFF2-40B4-BE49-F238E27FC236}">
                  <a16:creationId xmlns:a16="http://schemas.microsoft.com/office/drawing/2014/main" id="{FBEA731E-22DB-1016-8221-38C7BE929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34" y="414867"/>
              <a:ext cx="2281555" cy="117729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" name="Immagine 7" descr="Immagine che contiene farfalla, Falene e farfalle, invertebrato, testo&#10;&#10;Descrizione generata automaticamente">
            <a:extLst>
              <a:ext uri="{FF2B5EF4-FFF2-40B4-BE49-F238E27FC236}">
                <a16:creationId xmlns:a16="http://schemas.microsoft.com/office/drawing/2014/main" id="{B893E5BC-E116-E947-0DEB-FE1B91B3C2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397" y="4973080"/>
            <a:ext cx="1932940" cy="96964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74EF163C-2988-CCBA-C916-30E19AD356E4}"/>
              </a:ext>
            </a:extLst>
          </p:cNvPr>
          <p:cNvSpPr txBox="1">
            <a:spLocks/>
          </p:cNvSpPr>
          <p:nvPr/>
        </p:nvSpPr>
        <p:spPr>
          <a:xfrm>
            <a:off x="1711324" y="3099367"/>
            <a:ext cx="3093012" cy="1093300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2060"/>
                </a:solidFill>
              </a:rPr>
              <a:t>Installazione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2060"/>
                </a:solidFill>
              </a:rPr>
              <a:t>Icona desktop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413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F607F-94BE-605E-2E81-ED2705DC0E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1325" y="691924"/>
            <a:ext cx="8769350" cy="1344612"/>
          </a:xfrm>
        </p:spPr>
        <p:txBody>
          <a:bodyPr>
            <a:normAutofit/>
          </a:bodyPr>
          <a:lstStyle/>
          <a:p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Basic Dynamic Analysis</a:t>
            </a:r>
            <a:endParaRPr lang="it-IT" sz="4300" i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96478F-4FF7-07CE-707B-3A01144DA98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11325" y="2378302"/>
            <a:ext cx="5375018" cy="599768"/>
          </a:xfrm>
        </p:spPr>
        <p:txBody>
          <a:bodyPr/>
          <a:lstStyle/>
          <a:p>
            <a:r>
              <a:rPr lang="it-IT" b="1" err="1">
                <a:solidFill>
                  <a:srgbClr val="002060"/>
                </a:solidFill>
              </a:rPr>
              <a:t>Process</a:t>
            </a:r>
            <a:r>
              <a:rPr lang="it-IT" b="1">
                <a:solidFill>
                  <a:srgbClr val="002060"/>
                </a:solidFill>
              </a:rPr>
              <a:t> Explorer</a:t>
            </a:r>
            <a:endParaRPr lang="it-IT"/>
          </a:p>
          <a:p>
            <a:endParaRPr lang="it-IT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CA5DCD5-B057-A6EC-FD9D-200C3AD6E3D2}"/>
              </a:ext>
            </a:extLst>
          </p:cNvPr>
          <p:cNvSpPr txBox="1">
            <a:spLocks/>
          </p:cNvSpPr>
          <p:nvPr/>
        </p:nvSpPr>
        <p:spPr>
          <a:xfrm>
            <a:off x="2086072" y="4251226"/>
            <a:ext cx="8770571" cy="8635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000FC54-5897-4B44-709B-A7656287C4D2}"/>
              </a:ext>
            </a:extLst>
          </p:cNvPr>
          <p:cNvSpPr txBox="1">
            <a:spLocks/>
          </p:cNvSpPr>
          <p:nvPr/>
        </p:nvSpPr>
        <p:spPr>
          <a:xfrm>
            <a:off x="1887582" y="4515001"/>
            <a:ext cx="8770571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240814F8-8A6F-199D-6063-75A95FF790CB}"/>
              </a:ext>
            </a:extLst>
          </p:cNvPr>
          <p:cNvSpPr txBox="1">
            <a:spLocks/>
          </p:cNvSpPr>
          <p:nvPr/>
        </p:nvSpPr>
        <p:spPr>
          <a:xfrm>
            <a:off x="1887582" y="5114769"/>
            <a:ext cx="9514676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4" name="Immagine 3" descr="Immagine che contiene Elementi grafici, grafica, clipart, cerchio&#10;&#10;Descrizione generata automaticamente">
            <a:extLst>
              <a:ext uri="{FF2B5EF4-FFF2-40B4-BE49-F238E27FC236}">
                <a16:creationId xmlns:a16="http://schemas.microsoft.com/office/drawing/2014/main" id="{C5EF89AF-117A-BF84-0E81-0F3E5F77B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828" y="943211"/>
            <a:ext cx="1093325" cy="10933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DB2B94A-A927-0522-0D3B-A2E9451EF1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645"/>
          <a:stretch/>
        </p:blipFill>
        <p:spPr bwMode="auto">
          <a:xfrm>
            <a:off x="5002827" y="2427335"/>
            <a:ext cx="5668971" cy="373874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8E9BC9A0-EB5B-3B41-6395-5A0FBC40BCF0}"/>
              </a:ext>
            </a:extLst>
          </p:cNvPr>
          <p:cNvSpPr txBox="1">
            <a:spLocks/>
          </p:cNvSpPr>
          <p:nvPr/>
        </p:nvSpPr>
        <p:spPr>
          <a:xfrm>
            <a:off x="1711325" y="3106616"/>
            <a:ext cx="3093012" cy="2289220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78691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F607F-94BE-605E-2E81-ED2705DC0E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1325" y="691924"/>
            <a:ext cx="8769350" cy="1344612"/>
          </a:xfrm>
        </p:spPr>
        <p:txBody>
          <a:bodyPr>
            <a:normAutofit/>
          </a:bodyPr>
          <a:lstStyle/>
          <a:p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Basic Dynamic Analysis</a:t>
            </a:r>
            <a:endParaRPr lang="it-IT" sz="4300" i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96478F-4FF7-07CE-707B-3A01144DA98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11325" y="2378302"/>
            <a:ext cx="5375018" cy="599768"/>
          </a:xfrm>
        </p:spPr>
        <p:txBody>
          <a:bodyPr/>
          <a:lstStyle/>
          <a:p>
            <a:r>
              <a:rPr lang="it-IT" b="1" err="1">
                <a:solidFill>
                  <a:srgbClr val="002060"/>
                </a:solidFill>
              </a:rPr>
              <a:t>Process</a:t>
            </a:r>
            <a:r>
              <a:rPr lang="it-IT" b="1">
                <a:solidFill>
                  <a:srgbClr val="002060"/>
                </a:solidFill>
              </a:rPr>
              <a:t> Monitor</a:t>
            </a:r>
            <a:endParaRPr lang="it-IT"/>
          </a:p>
          <a:p>
            <a:endParaRPr lang="it-IT"/>
          </a:p>
          <a:p>
            <a:endParaRPr lang="it-IT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CA5DCD5-B057-A6EC-FD9D-200C3AD6E3D2}"/>
              </a:ext>
            </a:extLst>
          </p:cNvPr>
          <p:cNvSpPr txBox="1">
            <a:spLocks/>
          </p:cNvSpPr>
          <p:nvPr/>
        </p:nvSpPr>
        <p:spPr>
          <a:xfrm>
            <a:off x="2086072" y="4251226"/>
            <a:ext cx="8770571" cy="8635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000FC54-5897-4B44-709B-A7656287C4D2}"/>
              </a:ext>
            </a:extLst>
          </p:cNvPr>
          <p:cNvSpPr txBox="1">
            <a:spLocks/>
          </p:cNvSpPr>
          <p:nvPr/>
        </p:nvSpPr>
        <p:spPr>
          <a:xfrm>
            <a:off x="1887582" y="4515001"/>
            <a:ext cx="8770571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240814F8-8A6F-199D-6063-75A95FF790CB}"/>
              </a:ext>
            </a:extLst>
          </p:cNvPr>
          <p:cNvSpPr txBox="1">
            <a:spLocks/>
          </p:cNvSpPr>
          <p:nvPr/>
        </p:nvSpPr>
        <p:spPr>
          <a:xfrm>
            <a:off x="1887582" y="5114769"/>
            <a:ext cx="9514676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4" name="Immagine 3" descr="Immagine che contiene Elementi grafici, grafica, clipart, cerchio&#10;&#10;Descrizione generata automaticamente">
            <a:extLst>
              <a:ext uri="{FF2B5EF4-FFF2-40B4-BE49-F238E27FC236}">
                <a16:creationId xmlns:a16="http://schemas.microsoft.com/office/drawing/2014/main" id="{C5EF89AF-117A-BF84-0E81-0F3E5F77B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828" y="943211"/>
            <a:ext cx="1093325" cy="10933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7EA1531-BA22-2A7E-5680-AD3344502F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618" y="2588239"/>
            <a:ext cx="6324257" cy="355930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301209EB-1868-7CAD-C643-F3F92792756D}"/>
              </a:ext>
            </a:extLst>
          </p:cNvPr>
          <p:cNvSpPr txBox="1">
            <a:spLocks/>
          </p:cNvSpPr>
          <p:nvPr/>
        </p:nvSpPr>
        <p:spPr>
          <a:xfrm>
            <a:off x="1711324" y="3099367"/>
            <a:ext cx="3093012" cy="2289220"/>
          </a:xfrm>
          <a:prstGeom prst="rect">
            <a:avLst/>
          </a:prstGeom>
        </p:spPr>
        <p:txBody>
          <a:bodyPr vert="horz" lIns="109728" tIns="109728" rIns="109728" bIns="9144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>
                <a:solidFill>
                  <a:srgbClr val="002060"/>
                </a:solidFill>
              </a:rPr>
              <a:t>ThreadCreate</a:t>
            </a:r>
            <a:endParaRPr lang="it-IT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>
                <a:solidFill>
                  <a:srgbClr val="002060"/>
                </a:solidFill>
              </a:rPr>
              <a:t>LoadImage</a:t>
            </a:r>
            <a:endParaRPr lang="it-IT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>
                <a:solidFill>
                  <a:srgbClr val="002060"/>
                </a:solidFill>
              </a:rPr>
              <a:t>RegOpenKey</a:t>
            </a:r>
            <a:endParaRPr lang="it-IT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>
                <a:solidFill>
                  <a:srgbClr val="002060"/>
                </a:solidFill>
              </a:rPr>
              <a:t>RegQueryValue</a:t>
            </a:r>
            <a:endParaRPr lang="it-IT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>
                <a:solidFill>
                  <a:srgbClr val="002060"/>
                </a:solidFill>
              </a:rPr>
              <a:t>RegCloseKey</a:t>
            </a:r>
            <a:endParaRPr lang="it-IT">
              <a:solidFill>
                <a:srgbClr val="002060"/>
              </a:solidFill>
            </a:endParaRP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22665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F607F-94BE-605E-2E81-ED2705DC0E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1325" y="691924"/>
            <a:ext cx="8769350" cy="1344612"/>
          </a:xfrm>
        </p:spPr>
        <p:txBody>
          <a:bodyPr>
            <a:normAutofit/>
          </a:bodyPr>
          <a:lstStyle/>
          <a:p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Basic Dynamic Analysis</a:t>
            </a:r>
            <a:endParaRPr lang="it-IT" sz="4300" i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96478F-4FF7-07CE-707B-3A01144DA98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11325" y="2378302"/>
            <a:ext cx="5375018" cy="599768"/>
          </a:xfrm>
        </p:spPr>
        <p:txBody>
          <a:bodyPr/>
          <a:lstStyle/>
          <a:p>
            <a:r>
              <a:rPr lang="it-IT" b="1" err="1">
                <a:solidFill>
                  <a:srgbClr val="002060"/>
                </a:solidFill>
              </a:rPr>
              <a:t>Wireshark</a:t>
            </a:r>
            <a:endParaRPr lang="it-IT"/>
          </a:p>
          <a:p>
            <a:endParaRPr lang="it-IT"/>
          </a:p>
          <a:p>
            <a:endParaRPr lang="it-IT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CA5DCD5-B057-A6EC-FD9D-200C3AD6E3D2}"/>
              </a:ext>
            </a:extLst>
          </p:cNvPr>
          <p:cNvSpPr txBox="1">
            <a:spLocks/>
          </p:cNvSpPr>
          <p:nvPr/>
        </p:nvSpPr>
        <p:spPr>
          <a:xfrm>
            <a:off x="2086072" y="4251226"/>
            <a:ext cx="8770571" cy="8635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000FC54-5897-4B44-709B-A7656287C4D2}"/>
              </a:ext>
            </a:extLst>
          </p:cNvPr>
          <p:cNvSpPr txBox="1">
            <a:spLocks/>
          </p:cNvSpPr>
          <p:nvPr/>
        </p:nvSpPr>
        <p:spPr>
          <a:xfrm>
            <a:off x="1887582" y="4515001"/>
            <a:ext cx="8770571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240814F8-8A6F-199D-6063-75A95FF790CB}"/>
              </a:ext>
            </a:extLst>
          </p:cNvPr>
          <p:cNvSpPr txBox="1">
            <a:spLocks/>
          </p:cNvSpPr>
          <p:nvPr/>
        </p:nvSpPr>
        <p:spPr>
          <a:xfrm>
            <a:off x="1887582" y="5114769"/>
            <a:ext cx="9514676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4" name="Immagine 3" descr="Immagine che contiene Elementi grafici, grafica, clipart, cerchio&#10;&#10;Descrizione generata automaticamente">
            <a:extLst>
              <a:ext uri="{FF2B5EF4-FFF2-40B4-BE49-F238E27FC236}">
                <a16:creationId xmlns:a16="http://schemas.microsoft.com/office/drawing/2014/main" id="{59E13395-284F-F203-4D3A-72023BA0F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828" y="943211"/>
            <a:ext cx="1093325" cy="10933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E11101E-A739-B4D9-E33A-29A79DB906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830" y="2573935"/>
            <a:ext cx="6713323" cy="359214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A39FCB17-2CF5-7781-96F3-44243107B754}"/>
              </a:ext>
            </a:extLst>
          </p:cNvPr>
          <p:cNvSpPr txBox="1">
            <a:spLocks/>
          </p:cNvSpPr>
          <p:nvPr/>
        </p:nvSpPr>
        <p:spPr>
          <a:xfrm>
            <a:off x="1711324" y="3099367"/>
            <a:ext cx="3093012" cy="2289220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2060"/>
                </a:solidFill>
              </a:rPr>
              <a:t>DNS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2060"/>
                </a:solidFill>
              </a:rPr>
              <a:t>BROWSER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2060"/>
                </a:solidFill>
              </a:rPr>
              <a:t>ARP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50009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F607F-94BE-605E-2E81-ED2705DC0E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1325" y="691924"/>
            <a:ext cx="8769350" cy="1344612"/>
          </a:xfrm>
        </p:spPr>
        <p:txBody>
          <a:bodyPr>
            <a:normAutofit/>
          </a:bodyPr>
          <a:lstStyle/>
          <a:p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Malware </a:t>
            </a:r>
            <a:r>
              <a:rPr lang="it-IT" sz="4300" spc="0" err="1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Detection</a:t>
            </a:r>
            <a:endParaRPr lang="it-IT" sz="4300" i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96478F-4FF7-07CE-707B-3A01144DA98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11325" y="2378302"/>
            <a:ext cx="5375018" cy="599768"/>
          </a:xfrm>
        </p:spPr>
        <p:txBody>
          <a:bodyPr/>
          <a:lstStyle/>
          <a:p>
            <a:r>
              <a:rPr lang="it-IT" b="1">
                <a:solidFill>
                  <a:srgbClr val="002060"/>
                </a:solidFill>
              </a:rPr>
              <a:t>YARA</a:t>
            </a:r>
            <a:endParaRPr lang="it-IT"/>
          </a:p>
          <a:p>
            <a:endParaRPr lang="it-IT"/>
          </a:p>
          <a:p>
            <a:endParaRPr lang="it-IT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CA5DCD5-B057-A6EC-FD9D-200C3AD6E3D2}"/>
              </a:ext>
            </a:extLst>
          </p:cNvPr>
          <p:cNvSpPr txBox="1">
            <a:spLocks/>
          </p:cNvSpPr>
          <p:nvPr/>
        </p:nvSpPr>
        <p:spPr>
          <a:xfrm>
            <a:off x="2086072" y="4251226"/>
            <a:ext cx="8770571" cy="8635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000FC54-5897-4B44-709B-A7656287C4D2}"/>
              </a:ext>
            </a:extLst>
          </p:cNvPr>
          <p:cNvSpPr txBox="1">
            <a:spLocks/>
          </p:cNvSpPr>
          <p:nvPr/>
        </p:nvSpPr>
        <p:spPr>
          <a:xfrm>
            <a:off x="1887582" y="4515001"/>
            <a:ext cx="8770571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240814F8-8A6F-199D-6063-75A95FF790CB}"/>
              </a:ext>
            </a:extLst>
          </p:cNvPr>
          <p:cNvSpPr txBox="1">
            <a:spLocks/>
          </p:cNvSpPr>
          <p:nvPr/>
        </p:nvSpPr>
        <p:spPr>
          <a:xfrm>
            <a:off x="1887582" y="5123236"/>
            <a:ext cx="9514676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4" name="Immagine 3" descr="Immagine che contiene Elementi grafici, grafica, clipart, cerchio&#10;&#10;Descrizione generata automaticamente">
            <a:extLst>
              <a:ext uri="{FF2B5EF4-FFF2-40B4-BE49-F238E27FC236}">
                <a16:creationId xmlns:a16="http://schemas.microsoft.com/office/drawing/2014/main" id="{025C9CA0-8CB5-6261-3335-FC01EE009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828" y="943211"/>
            <a:ext cx="1093325" cy="1093325"/>
          </a:xfrm>
          <a:prstGeom prst="rect">
            <a:avLst/>
          </a:prstGeom>
        </p:spPr>
      </p:pic>
      <p:pic>
        <p:nvPicPr>
          <p:cNvPr id="5" name="Immagine 4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F882F0E3-7C2A-658D-9803-1CC70DC3FF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" t="42867" r="-1786" b="28279"/>
          <a:stretch/>
        </p:blipFill>
        <p:spPr bwMode="auto">
          <a:xfrm>
            <a:off x="5506136" y="2420143"/>
            <a:ext cx="4967605" cy="1026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magine 5" descr="Immagine che contiene testo, elettronica, schermata, software&#10;&#10;Descrizione generata automaticamente">
            <a:extLst>
              <a:ext uri="{FF2B5EF4-FFF2-40B4-BE49-F238E27FC236}">
                <a16:creationId xmlns:a16="http://schemas.microsoft.com/office/drawing/2014/main" id="{246878AE-A064-6C81-AA4D-CB73F5A731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86" b="20684"/>
          <a:stretch/>
        </p:blipFill>
        <p:spPr bwMode="auto">
          <a:xfrm>
            <a:off x="4795156" y="3783131"/>
            <a:ext cx="5862997" cy="26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15F90997-5A5A-5555-BD6C-29F108802B57}"/>
              </a:ext>
            </a:extLst>
          </p:cNvPr>
          <p:cNvSpPr txBox="1">
            <a:spLocks/>
          </p:cNvSpPr>
          <p:nvPr/>
        </p:nvSpPr>
        <p:spPr>
          <a:xfrm>
            <a:off x="1711324" y="3099367"/>
            <a:ext cx="3093012" cy="2289220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2060"/>
                </a:solidFill>
              </a:rPr>
              <a:t>Stringhe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2060"/>
                </a:solidFill>
              </a:rPr>
              <a:t>Regola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357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F607F-94BE-605E-2E81-ED2705DC0E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1325" y="691924"/>
            <a:ext cx="8769350" cy="1344612"/>
          </a:xfrm>
        </p:spPr>
        <p:txBody>
          <a:bodyPr>
            <a:normAutofit/>
          </a:bodyPr>
          <a:lstStyle/>
          <a:p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Cyber </a:t>
            </a:r>
            <a:r>
              <a:rPr lang="it-IT" sz="4300" spc="0" err="1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Threat</a:t>
            </a:r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 Intelligence</a:t>
            </a:r>
            <a:endParaRPr lang="it-IT" sz="4300" i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96478F-4FF7-07CE-707B-3A01144DA98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11325" y="2378302"/>
            <a:ext cx="5375018" cy="599768"/>
          </a:xfrm>
        </p:spPr>
        <p:txBody>
          <a:bodyPr/>
          <a:lstStyle/>
          <a:p>
            <a:r>
              <a:rPr lang="it-IT" b="1">
                <a:solidFill>
                  <a:srgbClr val="002060"/>
                </a:solidFill>
              </a:rPr>
              <a:t>MITRE ATT&amp;CK</a:t>
            </a:r>
            <a:endParaRPr lang="it-IT"/>
          </a:p>
          <a:p>
            <a:endParaRPr lang="it-IT"/>
          </a:p>
          <a:p>
            <a:endParaRPr lang="it-IT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CA5DCD5-B057-A6EC-FD9D-200C3AD6E3D2}"/>
              </a:ext>
            </a:extLst>
          </p:cNvPr>
          <p:cNvSpPr txBox="1">
            <a:spLocks/>
          </p:cNvSpPr>
          <p:nvPr/>
        </p:nvSpPr>
        <p:spPr>
          <a:xfrm>
            <a:off x="2086072" y="4251226"/>
            <a:ext cx="8770571" cy="8635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000FC54-5897-4B44-709B-A7656287C4D2}"/>
              </a:ext>
            </a:extLst>
          </p:cNvPr>
          <p:cNvSpPr txBox="1">
            <a:spLocks/>
          </p:cNvSpPr>
          <p:nvPr/>
        </p:nvSpPr>
        <p:spPr>
          <a:xfrm>
            <a:off x="1887582" y="4515001"/>
            <a:ext cx="8770571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240814F8-8A6F-199D-6063-75A95FF790CB}"/>
              </a:ext>
            </a:extLst>
          </p:cNvPr>
          <p:cNvSpPr txBox="1">
            <a:spLocks/>
          </p:cNvSpPr>
          <p:nvPr/>
        </p:nvSpPr>
        <p:spPr>
          <a:xfrm>
            <a:off x="1887582" y="5114769"/>
            <a:ext cx="9514676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4" name="Immagine 3" descr="Immagine che contiene Elementi grafici, grafica, clipart, cerchio&#10;&#10;Descrizione generata automaticamente">
            <a:extLst>
              <a:ext uri="{FF2B5EF4-FFF2-40B4-BE49-F238E27FC236}">
                <a16:creationId xmlns:a16="http://schemas.microsoft.com/office/drawing/2014/main" id="{5DB7BF81-5607-5B58-3209-AFA1EDC63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828" y="943211"/>
            <a:ext cx="1093325" cy="1093325"/>
          </a:xfrm>
          <a:prstGeom prst="rect">
            <a:avLst/>
          </a:prstGeom>
        </p:spPr>
      </p:pic>
      <p:pic>
        <p:nvPicPr>
          <p:cNvPr id="5" name="Elemento grafico 1">
            <a:extLst>
              <a:ext uri="{FF2B5EF4-FFF2-40B4-BE49-F238E27FC236}">
                <a16:creationId xmlns:a16="http://schemas.microsoft.com/office/drawing/2014/main" id="{EC35BDD0-034A-A072-DF3B-F081B1D29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82128" y="2190435"/>
            <a:ext cx="6120130" cy="472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010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2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1C79813-6600-03EA-ACF6-CA80EFB155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5761" y="4472927"/>
            <a:ext cx="8394306" cy="1396053"/>
          </a:xfrm>
        </p:spPr>
        <p:txBody>
          <a:bodyPr anchor="b">
            <a:normAutofit fontScale="90000"/>
          </a:bodyPr>
          <a:lstStyle/>
          <a:p>
            <a:pPr algn="ctr">
              <a:lnSpc>
                <a:spcPct val="130000"/>
              </a:lnSpc>
            </a:pPr>
            <a:r>
              <a:rPr lang="it-IT" sz="60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NET-worm</a:t>
            </a:r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: </a:t>
            </a:r>
            <a:b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</a:br>
            <a:r>
              <a:rPr lang="it-IT" sz="4300" spc="0" err="1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Blaster.A</a:t>
            </a:r>
            <a:endParaRPr lang="it-IT" sz="4300" spc="0">
              <a:ln w="22225">
                <a:solidFill>
                  <a:srgbClr val="002060"/>
                </a:solidFill>
                <a:prstDash val="solid"/>
              </a:ln>
              <a:solidFill>
                <a:srgbClr val="B6E1F1"/>
              </a:solidFill>
            </a:endParaRPr>
          </a:p>
        </p:txBody>
      </p:sp>
      <p:pic>
        <p:nvPicPr>
          <p:cNvPr id="5" name="Immagine 4" descr="Immagine che contiene clipart, Elementi grafici, cartone animato, schermata&#10;&#10;Descrizione generata automaticamente">
            <a:extLst>
              <a:ext uri="{FF2B5EF4-FFF2-40B4-BE49-F238E27FC236}">
                <a16:creationId xmlns:a16="http://schemas.microsoft.com/office/drawing/2014/main" id="{B994CB37-A3F9-F11A-9B85-8BCCECE0A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817" y="1317172"/>
            <a:ext cx="2477907" cy="247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771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F607F-94BE-605E-2E81-ED2705DC0E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1325" y="691924"/>
            <a:ext cx="8769350" cy="1344612"/>
          </a:xfrm>
        </p:spPr>
        <p:txBody>
          <a:bodyPr>
            <a:normAutofit/>
          </a:bodyPr>
          <a:lstStyle/>
          <a:p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Basic </a:t>
            </a:r>
            <a:r>
              <a:rPr lang="it-IT" sz="4300" spc="0" err="1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Static</a:t>
            </a:r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 Analysis</a:t>
            </a:r>
            <a:endParaRPr lang="it-IT" sz="4300" i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96478F-4FF7-07CE-707B-3A01144DA98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887582" y="2378302"/>
            <a:ext cx="7049217" cy="1186903"/>
          </a:xfrm>
        </p:spPr>
        <p:txBody>
          <a:bodyPr>
            <a:normAutofit/>
          </a:bodyPr>
          <a:lstStyle/>
          <a:p>
            <a:r>
              <a:rPr lang="it-IT" b="1">
                <a:solidFill>
                  <a:srgbClr val="002060"/>
                </a:solidFill>
              </a:rPr>
              <a:t>Virus Total</a:t>
            </a:r>
          </a:p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Tx/>
              <a:buSzTx/>
              <a:buFont typeface="Corbel" panose="020B0503020204020204" pitchFamily="34" charset="0"/>
              <a:buNone/>
              <a:tabLst/>
              <a:defRPr/>
            </a:pPr>
            <a:r>
              <a:rPr kumimoji="0" lang="it-IT" sz="1800" b="0" i="0" u="none" strike="noStrike" kern="1200" cap="none" spc="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Blaster.</a:t>
            </a:r>
            <a:r>
              <a:rPr lang="it-IT">
                <a:solidFill>
                  <a:srgbClr val="002060"/>
                </a:solidFill>
                <a:latin typeface="Meiryo"/>
              </a:rPr>
              <a:t>A</a:t>
            </a:r>
            <a:r>
              <a:rPr kumimoji="0" lang="it-IT" sz="1800" b="0" i="0" u="none" strike="noStrike" kern="1200" cap="none" spc="15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 è stato riconosciuto da 63 antivirus:</a:t>
            </a:r>
          </a:p>
          <a:p>
            <a:endParaRPr lang="it-IT" b="1">
              <a:solidFill>
                <a:srgbClr val="002060"/>
              </a:solidFill>
            </a:endParaRPr>
          </a:p>
          <a:p>
            <a:endParaRPr lang="it-IT"/>
          </a:p>
          <a:p>
            <a:endParaRPr lang="it-IT"/>
          </a:p>
          <a:p>
            <a:endParaRPr lang="it-IT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CA5DCD5-B057-A6EC-FD9D-200C3AD6E3D2}"/>
              </a:ext>
            </a:extLst>
          </p:cNvPr>
          <p:cNvSpPr txBox="1">
            <a:spLocks/>
          </p:cNvSpPr>
          <p:nvPr/>
        </p:nvSpPr>
        <p:spPr>
          <a:xfrm>
            <a:off x="2086072" y="4251226"/>
            <a:ext cx="8770571" cy="8635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000FC54-5897-4B44-709B-A7656287C4D2}"/>
              </a:ext>
            </a:extLst>
          </p:cNvPr>
          <p:cNvSpPr txBox="1">
            <a:spLocks/>
          </p:cNvSpPr>
          <p:nvPr/>
        </p:nvSpPr>
        <p:spPr>
          <a:xfrm>
            <a:off x="1887582" y="4515001"/>
            <a:ext cx="8770571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240814F8-8A6F-199D-6063-75A95FF790CB}"/>
              </a:ext>
            </a:extLst>
          </p:cNvPr>
          <p:cNvSpPr txBox="1">
            <a:spLocks/>
          </p:cNvSpPr>
          <p:nvPr/>
        </p:nvSpPr>
        <p:spPr>
          <a:xfrm>
            <a:off x="1887582" y="5114769"/>
            <a:ext cx="9514676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4" name="Immagine 3" descr="Immagine che contiene clipart, Elementi grafici, cartone animato, schermata&#10;&#10;Descrizione generata automaticamente">
            <a:extLst>
              <a:ext uri="{FF2B5EF4-FFF2-40B4-BE49-F238E27FC236}">
                <a16:creationId xmlns:a16="http://schemas.microsoft.com/office/drawing/2014/main" id="{A8E3DDAB-2F97-DF5E-098E-AE8D4E780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846" y="973771"/>
            <a:ext cx="1062765" cy="106276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0624A3B-A957-1892-2C8C-15D9A7DD1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176" y="3695397"/>
            <a:ext cx="8063381" cy="17192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78767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F607F-94BE-605E-2E81-ED2705DC0E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1325" y="691924"/>
            <a:ext cx="8769350" cy="1344612"/>
          </a:xfrm>
        </p:spPr>
        <p:txBody>
          <a:bodyPr>
            <a:normAutofit/>
          </a:bodyPr>
          <a:lstStyle/>
          <a:p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Basic </a:t>
            </a:r>
            <a:r>
              <a:rPr lang="it-IT" sz="4300" spc="0" err="1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Static</a:t>
            </a:r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 Analysis</a:t>
            </a:r>
            <a:endParaRPr lang="it-IT" sz="4300" i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96478F-4FF7-07CE-707B-3A01144DA98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11325" y="2300311"/>
            <a:ext cx="5375018" cy="599768"/>
          </a:xfrm>
        </p:spPr>
        <p:txBody>
          <a:bodyPr/>
          <a:lstStyle/>
          <a:p>
            <a:r>
              <a:rPr lang="it-IT" b="1">
                <a:solidFill>
                  <a:srgbClr val="002060"/>
                </a:solidFill>
              </a:rPr>
              <a:t>PEview – Data di compilazione</a:t>
            </a:r>
            <a:endParaRPr lang="it-IT"/>
          </a:p>
          <a:p>
            <a:endParaRPr lang="it-IT"/>
          </a:p>
          <a:p>
            <a:endParaRPr lang="it-IT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CA5DCD5-B057-A6EC-FD9D-200C3AD6E3D2}"/>
              </a:ext>
            </a:extLst>
          </p:cNvPr>
          <p:cNvSpPr txBox="1">
            <a:spLocks/>
          </p:cNvSpPr>
          <p:nvPr/>
        </p:nvSpPr>
        <p:spPr>
          <a:xfrm>
            <a:off x="2086072" y="4251226"/>
            <a:ext cx="8770571" cy="8635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000FC54-5897-4B44-709B-A7656287C4D2}"/>
              </a:ext>
            </a:extLst>
          </p:cNvPr>
          <p:cNvSpPr txBox="1">
            <a:spLocks/>
          </p:cNvSpPr>
          <p:nvPr/>
        </p:nvSpPr>
        <p:spPr>
          <a:xfrm>
            <a:off x="1887582" y="4515001"/>
            <a:ext cx="8770571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240814F8-8A6F-199D-6063-75A95FF790CB}"/>
              </a:ext>
            </a:extLst>
          </p:cNvPr>
          <p:cNvSpPr txBox="1">
            <a:spLocks/>
          </p:cNvSpPr>
          <p:nvPr/>
        </p:nvSpPr>
        <p:spPr>
          <a:xfrm>
            <a:off x="1887582" y="5114769"/>
            <a:ext cx="9514676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4" name="Immagine 3" descr="Immagine che contiene clipart, Elementi grafici, cartone animato, schermata&#10;&#10;Descrizione generata automaticamente">
            <a:extLst>
              <a:ext uri="{FF2B5EF4-FFF2-40B4-BE49-F238E27FC236}">
                <a16:creationId xmlns:a16="http://schemas.microsoft.com/office/drawing/2014/main" id="{40DDD687-6E37-93C9-4488-B6D453E2D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846" y="973771"/>
            <a:ext cx="1062765" cy="106276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945A35F-A770-2362-CC3F-E85CC03CD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493" y="2907157"/>
            <a:ext cx="7979014" cy="35516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365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F607F-94BE-605E-2E81-ED2705DC0E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1325" y="691924"/>
            <a:ext cx="8769350" cy="1344612"/>
          </a:xfrm>
        </p:spPr>
        <p:txBody>
          <a:bodyPr>
            <a:normAutofit/>
          </a:bodyPr>
          <a:lstStyle/>
          <a:p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Basic </a:t>
            </a:r>
            <a:r>
              <a:rPr lang="it-IT" sz="4300" spc="0" err="1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Static</a:t>
            </a:r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 Analysis</a:t>
            </a:r>
            <a:endParaRPr lang="it-IT" sz="4300" i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96478F-4FF7-07CE-707B-3A01144DA98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11324" y="2378300"/>
            <a:ext cx="8593093" cy="2443165"/>
          </a:xfrm>
        </p:spPr>
        <p:txBody>
          <a:bodyPr>
            <a:noAutofit/>
          </a:bodyPr>
          <a:lstStyle/>
          <a:p>
            <a:r>
              <a:rPr lang="it-IT" b="1">
                <a:solidFill>
                  <a:srgbClr val="002060"/>
                </a:solidFill>
              </a:rPr>
              <a:t>PEview – Data di compilazione</a:t>
            </a:r>
            <a:endParaRPr lang="it-IT"/>
          </a:p>
          <a:p>
            <a:endParaRPr lang="it-IT" kern="100">
              <a:solidFill>
                <a:srgbClr val="002060"/>
              </a:solidFill>
              <a:effectLst/>
              <a:ea typeface="Arial" panose="020B0604020202020204" pitchFamily="34" charset="0"/>
              <a:cs typeface="Arial" panose="020B0604020202020204" pitchFamily="34" charset="0"/>
            </a:endParaRPr>
          </a:p>
          <a:p>
            <a:endParaRPr lang="it-IT"/>
          </a:p>
          <a:p>
            <a:endParaRPr lang="it-IT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CA5DCD5-B057-A6EC-FD9D-200C3AD6E3D2}"/>
              </a:ext>
            </a:extLst>
          </p:cNvPr>
          <p:cNvSpPr txBox="1">
            <a:spLocks/>
          </p:cNvSpPr>
          <p:nvPr/>
        </p:nvSpPr>
        <p:spPr>
          <a:xfrm>
            <a:off x="2086072" y="4251226"/>
            <a:ext cx="8770571" cy="8635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000FC54-5897-4B44-709B-A7656287C4D2}"/>
              </a:ext>
            </a:extLst>
          </p:cNvPr>
          <p:cNvSpPr txBox="1">
            <a:spLocks/>
          </p:cNvSpPr>
          <p:nvPr/>
        </p:nvSpPr>
        <p:spPr>
          <a:xfrm>
            <a:off x="1887582" y="4515001"/>
            <a:ext cx="8770571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4" name="Immagine 3" descr="Immagine che contiene schermata, Elementi grafici, clipart, grafica&#10;&#10;Descrizione generata automaticamente">
            <a:extLst>
              <a:ext uri="{FF2B5EF4-FFF2-40B4-BE49-F238E27FC236}">
                <a16:creationId xmlns:a16="http://schemas.microsoft.com/office/drawing/2014/main" id="{E65AD6DE-28C2-DD56-1D50-E388A1E6C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528" y="839911"/>
            <a:ext cx="1196625" cy="11966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6768C67-AE53-3A97-8135-6AED879357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381" y="3007835"/>
            <a:ext cx="6900971" cy="3614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26660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F607F-94BE-605E-2E81-ED2705DC0E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1325" y="691924"/>
            <a:ext cx="8769350" cy="1344612"/>
          </a:xfrm>
        </p:spPr>
        <p:txBody>
          <a:bodyPr>
            <a:normAutofit/>
          </a:bodyPr>
          <a:lstStyle/>
          <a:p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Basic </a:t>
            </a:r>
            <a:r>
              <a:rPr lang="it-IT" sz="4300" spc="0" err="1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Static</a:t>
            </a:r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 Analysis</a:t>
            </a:r>
            <a:endParaRPr lang="it-IT" sz="4300" i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96478F-4FF7-07CE-707B-3A01144DA98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887581" y="2342999"/>
            <a:ext cx="8175721" cy="689363"/>
          </a:xfrm>
        </p:spPr>
        <p:txBody>
          <a:bodyPr>
            <a:normAutofit/>
          </a:bodyPr>
          <a:lstStyle/>
          <a:p>
            <a:r>
              <a:rPr lang="it-IT" b="1" err="1">
                <a:solidFill>
                  <a:srgbClr val="002060"/>
                </a:solidFill>
              </a:rPr>
              <a:t>Pestudio</a:t>
            </a:r>
            <a:r>
              <a:rPr lang="it-IT" b="1">
                <a:solidFill>
                  <a:srgbClr val="002060"/>
                </a:solidFill>
              </a:rPr>
              <a:t> – Stringhe ed eseguibili anomali</a:t>
            </a:r>
            <a:endParaRPr lang="it-IT"/>
          </a:p>
          <a:p>
            <a:endParaRPr lang="it-IT"/>
          </a:p>
          <a:p>
            <a:endParaRPr lang="it-IT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CA5DCD5-B057-A6EC-FD9D-200C3AD6E3D2}"/>
              </a:ext>
            </a:extLst>
          </p:cNvPr>
          <p:cNvSpPr txBox="1">
            <a:spLocks/>
          </p:cNvSpPr>
          <p:nvPr/>
        </p:nvSpPr>
        <p:spPr>
          <a:xfrm>
            <a:off x="2086072" y="4251226"/>
            <a:ext cx="8770571" cy="8635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000FC54-5897-4B44-709B-A7656287C4D2}"/>
              </a:ext>
            </a:extLst>
          </p:cNvPr>
          <p:cNvSpPr txBox="1">
            <a:spLocks/>
          </p:cNvSpPr>
          <p:nvPr/>
        </p:nvSpPr>
        <p:spPr>
          <a:xfrm>
            <a:off x="1887582" y="4515001"/>
            <a:ext cx="8770571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240814F8-8A6F-199D-6063-75A95FF790CB}"/>
              </a:ext>
            </a:extLst>
          </p:cNvPr>
          <p:cNvSpPr txBox="1">
            <a:spLocks/>
          </p:cNvSpPr>
          <p:nvPr/>
        </p:nvSpPr>
        <p:spPr>
          <a:xfrm>
            <a:off x="1887582" y="5114769"/>
            <a:ext cx="9514676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4" name="Immagine 3" descr="Immagine che contiene clipart, Elementi grafici, cartone animato, schermata&#10;&#10;Descrizione generata automaticamente">
            <a:extLst>
              <a:ext uri="{FF2B5EF4-FFF2-40B4-BE49-F238E27FC236}">
                <a16:creationId xmlns:a16="http://schemas.microsoft.com/office/drawing/2014/main" id="{FC123CA7-E923-C3A4-248F-40D3008C2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846" y="973771"/>
            <a:ext cx="1062765" cy="106276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63063BD-C34D-AE87-66B4-9F99622020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697" y="2942400"/>
            <a:ext cx="7942145" cy="36836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19542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F607F-94BE-605E-2E81-ED2705DC0E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1325" y="691924"/>
            <a:ext cx="8769350" cy="1344612"/>
          </a:xfrm>
        </p:spPr>
        <p:txBody>
          <a:bodyPr>
            <a:normAutofit/>
          </a:bodyPr>
          <a:lstStyle/>
          <a:p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Basic </a:t>
            </a:r>
            <a:r>
              <a:rPr lang="it-IT" sz="4300" spc="0" err="1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Static</a:t>
            </a:r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 Analysis</a:t>
            </a:r>
            <a:endParaRPr lang="it-IT" sz="4300" i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96478F-4FF7-07CE-707B-3A01144DA98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11325" y="2300311"/>
            <a:ext cx="6168288" cy="1536931"/>
          </a:xfrm>
        </p:spPr>
        <p:txBody>
          <a:bodyPr>
            <a:normAutofit lnSpcReduction="10000"/>
          </a:bodyPr>
          <a:lstStyle/>
          <a:p>
            <a:r>
              <a:rPr lang="it-IT" b="1" err="1">
                <a:solidFill>
                  <a:srgbClr val="002060"/>
                </a:solidFill>
              </a:rPr>
              <a:t>PEiD</a:t>
            </a:r>
            <a:endParaRPr lang="it-IT" b="1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>
                <a:solidFill>
                  <a:srgbClr val="002060"/>
                </a:solidFill>
              </a:rPr>
              <a:t>Packed</a:t>
            </a:r>
            <a:endParaRPr lang="it-IT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2060"/>
                </a:solidFill>
              </a:rPr>
              <a:t>Virtual Size &gt; </a:t>
            </a:r>
            <a:r>
              <a:rPr lang="it-IT" err="1">
                <a:solidFill>
                  <a:srgbClr val="002060"/>
                </a:solidFill>
              </a:rPr>
              <a:t>Raw</a:t>
            </a:r>
            <a:r>
              <a:rPr lang="it-IT">
                <a:solidFill>
                  <a:srgbClr val="002060"/>
                </a:solidFill>
              </a:rPr>
              <a:t> Data Size</a:t>
            </a:r>
            <a:endParaRPr lang="it-IT"/>
          </a:p>
          <a:p>
            <a:endParaRPr lang="it-IT"/>
          </a:p>
          <a:p>
            <a:endParaRPr lang="it-IT"/>
          </a:p>
          <a:p>
            <a:endParaRPr lang="it-IT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CA5DCD5-B057-A6EC-FD9D-200C3AD6E3D2}"/>
              </a:ext>
            </a:extLst>
          </p:cNvPr>
          <p:cNvSpPr txBox="1">
            <a:spLocks/>
          </p:cNvSpPr>
          <p:nvPr/>
        </p:nvSpPr>
        <p:spPr>
          <a:xfrm>
            <a:off x="2086072" y="4251226"/>
            <a:ext cx="8770571" cy="8635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000FC54-5897-4B44-709B-A7656287C4D2}"/>
              </a:ext>
            </a:extLst>
          </p:cNvPr>
          <p:cNvSpPr txBox="1">
            <a:spLocks/>
          </p:cNvSpPr>
          <p:nvPr/>
        </p:nvSpPr>
        <p:spPr>
          <a:xfrm>
            <a:off x="1887582" y="4515001"/>
            <a:ext cx="8770571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240814F8-8A6F-199D-6063-75A95FF790CB}"/>
              </a:ext>
            </a:extLst>
          </p:cNvPr>
          <p:cNvSpPr txBox="1">
            <a:spLocks/>
          </p:cNvSpPr>
          <p:nvPr/>
        </p:nvSpPr>
        <p:spPr>
          <a:xfrm>
            <a:off x="1887582" y="5114769"/>
            <a:ext cx="9514676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4" name="Immagine 3" descr="Immagine che contiene testo, elettronica, schermata, schermo&#10;&#10;Descrizione generata automaticamente">
            <a:extLst>
              <a:ext uri="{FF2B5EF4-FFF2-40B4-BE49-F238E27FC236}">
                <a16:creationId xmlns:a16="http://schemas.microsoft.com/office/drawing/2014/main" id="{20C5AFF5-86FE-7D67-C9CD-389E3E460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359" y="2323747"/>
            <a:ext cx="3737794" cy="393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magine 4" descr="Immagine che contiene testo, elettronica, schermata, software&#10;&#10;Descrizione generata automaticamente">
            <a:extLst>
              <a:ext uri="{FF2B5EF4-FFF2-40B4-BE49-F238E27FC236}">
                <a16:creationId xmlns:a16="http://schemas.microsoft.com/office/drawing/2014/main" id="{66CA8236-FB79-06FE-DA6B-1A80509390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0" t="27850" r="24721" b="56153"/>
          <a:stretch/>
        </p:blipFill>
        <p:spPr>
          <a:xfrm>
            <a:off x="1689092" y="4116667"/>
            <a:ext cx="5231267" cy="599768"/>
          </a:xfrm>
          <a:prstGeom prst="rect">
            <a:avLst/>
          </a:prstGeom>
        </p:spPr>
      </p:pic>
      <p:pic>
        <p:nvPicPr>
          <p:cNvPr id="6" name="Immagine 5" descr="Immagine che contiene clipart, Elementi grafici, cartone animato, schermata&#10;&#10;Descrizione generata automaticamente">
            <a:extLst>
              <a:ext uri="{FF2B5EF4-FFF2-40B4-BE49-F238E27FC236}">
                <a16:creationId xmlns:a16="http://schemas.microsoft.com/office/drawing/2014/main" id="{84FE8D6C-C234-428C-8356-2403653C1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846" y="973771"/>
            <a:ext cx="1062765" cy="106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0316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F607F-94BE-605E-2E81-ED2705DC0E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1325" y="691924"/>
            <a:ext cx="8769350" cy="1344612"/>
          </a:xfrm>
        </p:spPr>
        <p:txBody>
          <a:bodyPr>
            <a:normAutofit/>
          </a:bodyPr>
          <a:lstStyle/>
          <a:p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Basic </a:t>
            </a:r>
            <a:r>
              <a:rPr lang="it-IT" sz="4300" spc="0" err="1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Static</a:t>
            </a:r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 Analysis</a:t>
            </a:r>
            <a:endParaRPr lang="it-IT" sz="4300" i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96478F-4FF7-07CE-707B-3A01144DA98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11325" y="2378302"/>
            <a:ext cx="5375018" cy="599768"/>
          </a:xfrm>
        </p:spPr>
        <p:txBody>
          <a:bodyPr/>
          <a:lstStyle/>
          <a:p>
            <a:r>
              <a:rPr lang="it-IT" b="1" err="1">
                <a:solidFill>
                  <a:srgbClr val="002060"/>
                </a:solidFill>
              </a:rPr>
              <a:t>BinText</a:t>
            </a:r>
            <a:r>
              <a:rPr lang="it-IT" b="1">
                <a:solidFill>
                  <a:srgbClr val="002060"/>
                </a:solidFill>
              </a:rPr>
              <a:t> – Stringhe anomale</a:t>
            </a:r>
            <a:endParaRPr lang="it-IT"/>
          </a:p>
          <a:p>
            <a:endParaRPr lang="it-IT"/>
          </a:p>
          <a:p>
            <a:endParaRPr lang="it-IT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CA5DCD5-B057-A6EC-FD9D-200C3AD6E3D2}"/>
              </a:ext>
            </a:extLst>
          </p:cNvPr>
          <p:cNvSpPr txBox="1">
            <a:spLocks/>
          </p:cNvSpPr>
          <p:nvPr/>
        </p:nvSpPr>
        <p:spPr>
          <a:xfrm>
            <a:off x="2086072" y="4251226"/>
            <a:ext cx="8770571" cy="8635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000FC54-5897-4B44-709B-A7656287C4D2}"/>
              </a:ext>
            </a:extLst>
          </p:cNvPr>
          <p:cNvSpPr txBox="1">
            <a:spLocks/>
          </p:cNvSpPr>
          <p:nvPr/>
        </p:nvSpPr>
        <p:spPr>
          <a:xfrm>
            <a:off x="1887582" y="4515001"/>
            <a:ext cx="8770571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240814F8-8A6F-199D-6063-75A95FF790CB}"/>
              </a:ext>
            </a:extLst>
          </p:cNvPr>
          <p:cNvSpPr txBox="1">
            <a:spLocks/>
          </p:cNvSpPr>
          <p:nvPr/>
        </p:nvSpPr>
        <p:spPr>
          <a:xfrm>
            <a:off x="1887582" y="5114769"/>
            <a:ext cx="9514676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4" name="Immagine 3" descr="Immagine che contiene clipart, Elementi grafici, cartone animato, schermata&#10;&#10;Descrizione generata automaticamente">
            <a:extLst>
              <a:ext uri="{FF2B5EF4-FFF2-40B4-BE49-F238E27FC236}">
                <a16:creationId xmlns:a16="http://schemas.microsoft.com/office/drawing/2014/main" id="{E8AD89B8-7D1F-C236-179D-CEBCBF8D1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846" y="973771"/>
            <a:ext cx="1062765" cy="106276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50D084A-CEC6-F36D-86B8-6F339AF623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6" t="44535" r="6840" b="32708"/>
          <a:stretch/>
        </p:blipFill>
        <p:spPr bwMode="auto">
          <a:xfrm>
            <a:off x="2967586" y="3092337"/>
            <a:ext cx="6256827" cy="1118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852E7E6-76D2-9E1B-D234-A273281943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5" t="50000" r="9036" b="23732"/>
          <a:stretch/>
        </p:blipFill>
        <p:spPr bwMode="auto">
          <a:xfrm>
            <a:off x="2850776" y="4519495"/>
            <a:ext cx="6490448" cy="137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31351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F607F-94BE-605E-2E81-ED2705DC0E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1325" y="691924"/>
            <a:ext cx="8769350" cy="1344612"/>
          </a:xfrm>
        </p:spPr>
        <p:txBody>
          <a:bodyPr>
            <a:normAutofit/>
          </a:bodyPr>
          <a:lstStyle/>
          <a:p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Basic </a:t>
            </a:r>
            <a:r>
              <a:rPr lang="it-IT" sz="4300" spc="0" err="1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Static</a:t>
            </a:r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 Analysis</a:t>
            </a:r>
            <a:endParaRPr lang="it-IT" sz="4300" i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96478F-4FF7-07CE-707B-3A01144DA98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11325" y="2386565"/>
            <a:ext cx="6784243" cy="2999944"/>
          </a:xfrm>
        </p:spPr>
        <p:txBody>
          <a:bodyPr>
            <a:normAutofit/>
          </a:bodyPr>
          <a:lstStyle/>
          <a:p>
            <a:r>
              <a:rPr lang="it-IT" b="1" err="1">
                <a:solidFill>
                  <a:srgbClr val="002060"/>
                </a:solidFill>
              </a:rPr>
              <a:t>Dependency</a:t>
            </a:r>
            <a:r>
              <a:rPr lang="it-IT" b="1">
                <a:solidFill>
                  <a:srgbClr val="002060"/>
                </a:solidFill>
              </a:rPr>
              <a:t> Walker – Dipendenze</a:t>
            </a: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>
                <a:solidFill>
                  <a:srgbClr val="002060"/>
                </a:solidFill>
              </a:rPr>
              <a:t>InternetGetConnectedState</a:t>
            </a:r>
            <a:endParaRPr lang="it-IT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>
                <a:solidFill>
                  <a:srgbClr val="002060"/>
                </a:solidFill>
              </a:rPr>
              <a:t>LoadLibraryA</a:t>
            </a:r>
            <a:endParaRPr lang="it-IT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solidFill>
                <a:srgbClr val="002060"/>
              </a:solidFill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CA5DCD5-B057-A6EC-FD9D-200C3AD6E3D2}"/>
              </a:ext>
            </a:extLst>
          </p:cNvPr>
          <p:cNvSpPr txBox="1">
            <a:spLocks/>
          </p:cNvSpPr>
          <p:nvPr/>
        </p:nvSpPr>
        <p:spPr>
          <a:xfrm>
            <a:off x="2086072" y="4251226"/>
            <a:ext cx="8770571" cy="8635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000FC54-5897-4B44-709B-A7656287C4D2}"/>
              </a:ext>
            </a:extLst>
          </p:cNvPr>
          <p:cNvSpPr txBox="1">
            <a:spLocks/>
          </p:cNvSpPr>
          <p:nvPr/>
        </p:nvSpPr>
        <p:spPr>
          <a:xfrm>
            <a:off x="1887582" y="4515001"/>
            <a:ext cx="8770571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4" name="Immagine 3" descr="Immagine che contiene clipart, Elementi grafici, cartone animato, schermata&#10;&#10;Descrizione generata automaticamente">
            <a:extLst>
              <a:ext uri="{FF2B5EF4-FFF2-40B4-BE49-F238E27FC236}">
                <a16:creationId xmlns:a16="http://schemas.microsoft.com/office/drawing/2014/main" id="{8AAE7521-87D3-D2E2-C842-C6FEAC629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846" y="973771"/>
            <a:ext cx="1062765" cy="106276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7DD66C8-AE33-857E-EC9F-305E246D36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" t="15381" r="-598" b="66770"/>
          <a:stretch/>
        </p:blipFill>
        <p:spPr bwMode="auto">
          <a:xfrm>
            <a:off x="4298278" y="3533495"/>
            <a:ext cx="6885192" cy="730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magine 5" descr="Immagine che contiene testo, elettronica, schermata, software&#10;&#10;Descrizione generata automaticamente">
            <a:extLst>
              <a:ext uri="{FF2B5EF4-FFF2-40B4-BE49-F238E27FC236}">
                <a16:creationId xmlns:a16="http://schemas.microsoft.com/office/drawing/2014/main" id="{11C818D1-3D6D-C7BC-85DB-D876CC79A7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1159"/>
          <a:stretch/>
        </p:blipFill>
        <p:spPr>
          <a:xfrm>
            <a:off x="4883769" y="4515001"/>
            <a:ext cx="5937797" cy="150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1752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F607F-94BE-605E-2E81-ED2705DC0E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1325" y="691924"/>
            <a:ext cx="8769350" cy="1344612"/>
          </a:xfrm>
        </p:spPr>
        <p:txBody>
          <a:bodyPr>
            <a:normAutofit/>
          </a:bodyPr>
          <a:lstStyle/>
          <a:p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Basic Dynamic Analysis</a:t>
            </a:r>
            <a:endParaRPr lang="it-IT" sz="4300" i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96478F-4FF7-07CE-707B-3A01144DA98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11325" y="2378302"/>
            <a:ext cx="5375018" cy="599768"/>
          </a:xfrm>
        </p:spPr>
        <p:txBody>
          <a:bodyPr/>
          <a:lstStyle/>
          <a:p>
            <a:r>
              <a:rPr lang="it-IT" b="1" err="1">
                <a:solidFill>
                  <a:srgbClr val="002060"/>
                </a:solidFill>
              </a:rPr>
              <a:t>Process</a:t>
            </a:r>
            <a:r>
              <a:rPr lang="it-IT" b="1">
                <a:solidFill>
                  <a:srgbClr val="002060"/>
                </a:solidFill>
              </a:rPr>
              <a:t> Explorer</a:t>
            </a:r>
            <a:endParaRPr lang="it-IT"/>
          </a:p>
          <a:p>
            <a:endParaRPr lang="it-IT"/>
          </a:p>
          <a:p>
            <a:endParaRPr lang="it-IT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CA5DCD5-B057-A6EC-FD9D-200C3AD6E3D2}"/>
              </a:ext>
            </a:extLst>
          </p:cNvPr>
          <p:cNvSpPr txBox="1">
            <a:spLocks/>
          </p:cNvSpPr>
          <p:nvPr/>
        </p:nvSpPr>
        <p:spPr>
          <a:xfrm>
            <a:off x="2086072" y="4251226"/>
            <a:ext cx="8770571" cy="8635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000FC54-5897-4B44-709B-A7656287C4D2}"/>
              </a:ext>
            </a:extLst>
          </p:cNvPr>
          <p:cNvSpPr txBox="1">
            <a:spLocks/>
          </p:cNvSpPr>
          <p:nvPr/>
        </p:nvSpPr>
        <p:spPr>
          <a:xfrm>
            <a:off x="1887582" y="4515001"/>
            <a:ext cx="8770571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240814F8-8A6F-199D-6063-75A95FF790CB}"/>
              </a:ext>
            </a:extLst>
          </p:cNvPr>
          <p:cNvSpPr txBox="1">
            <a:spLocks/>
          </p:cNvSpPr>
          <p:nvPr/>
        </p:nvSpPr>
        <p:spPr>
          <a:xfrm>
            <a:off x="1887582" y="5114769"/>
            <a:ext cx="9514676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4" name="Immagine 3" descr="Immagine che contiene clipart, Elementi grafici, cartone animato, schermata&#10;&#10;Descrizione generata automaticamente">
            <a:extLst>
              <a:ext uri="{FF2B5EF4-FFF2-40B4-BE49-F238E27FC236}">
                <a16:creationId xmlns:a16="http://schemas.microsoft.com/office/drawing/2014/main" id="{A653BCD2-778C-2865-A316-590E4ADC3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846" y="973771"/>
            <a:ext cx="1062765" cy="106276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1D1B4CF-BBAB-8C32-034C-E6C9B7C5A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084" y="2378302"/>
            <a:ext cx="5269578" cy="404251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6A92AA3B-6776-9E63-9994-B15D48B3F433}"/>
              </a:ext>
            </a:extLst>
          </p:cNvPr>
          <p:cNvSpPr txBox="1">
            <a:spLocks/>
          </p:cNvSpPr>
          <p:nvPr/>
        </p:nvSpPr>
        <p:spPr>
          <a:xfrm>
            <a:off x="1816765" y="2978070"/>
            <a:ext cx="3093012" cy="2289220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700">
                <a:solidFill>
                  <a:srgbClr val="002060"/>
                </a:solidFill>
              </a:rPr>
              <a:t>Msedge.exe</a:t>
            </a:r>
            <a:endParaRPr lang="it-IT" sz="1700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05559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F607F-94BE-605E-2E81-ED2705DC0E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1325" y="691924"/>
            <a:ext cx="8769350" cy="1344612"/>
          </a:xfrm>
        </p:spPr>
        <p:txBody>
          <a:bodyPr>
            <a:normAutofit/>
          </a:bodyPr>
          <a:lstStyle/>
          <a:p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Basic Dynamic Analysis</a:t>
            </a:r>
            <a:endParaRPr lang="it-IT" sz="4300" i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96478F-4FF7-07CE-707B-3A01144DA98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11325" y="2378302"/>
            <a:ext cx="5375018" cy="599768"/>
          </a:xfrm>
        </p:spPr>
        <p:txBody>
          <a:bodyPr/>
          <a:lstStyle/>
          <a:p>
            <a:r>
              <a:rPr lang="it-IT" b="1" err="1">
                <a:solidFill>
                  <a:srgbClr val="002060"/>
                </a:solidFill>
              </a:rPr>
              <a:t>Process</a:t>
            </a:r>
            <a:r>
              <a:rPr lang="it-IT" b="1">
                <a:solidFill>
                  <a:srgbClr val="002060"/>
                </a:solidFill>
              </a:rPr>
              <a:t> Monitor</a:t>
            </a:r>
            <a:endParaRPr lang="it-IT"/>
          </a:p>
          <a:p>
            <a:endParaRPr lang="it-IT"/>
          </a:p>
          <a:p>
            <a:endParaRPr lang="it-IT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CA5DCD5-B057-A6EC-FD9D-200C3AD6E3D2}"/>
              </a:ext>
            </a:extLst>
          </p:cNvPr>
          <p:cNvSpPr txBox="1">
            <a:spLocks/>
          </p:cNvSpPr>
          <p:nvPr/>
        </p:nvSpPr>
        <p:spPr>
          <a:xfrm>
            <a:off x="2086072" y="4251226"/>
            <a:ext cx="8770571" cy="8635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000FC54-5897-4B44-709B-A7656287C4D2}"/>
              </a:ext>
            </a:extLst>
          </p:cNvPr>
          <p:cNvSpPr txBox="1">
            <a:spLocks/>
          </p:cNvSpPr>
          <p:nvPr/>
        </p:nvSpPr>
        <p:spPr>
          <a:xfrm>
            <a:off x="1887582" y="4515001"/>
            <a:ext cx="8770571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240814F8-8A6F-199D-6063-75A95FF790CB}"/>
              </a:ext>
            </a:extLst>
          </p:cNvPr>
          <p:cNvSpPr txBox="1">
            <a:spLocks/>
          </p:cNvSpPr>
          <p:nvPr/>
        </p:nvSpPr>
        <p:spPr>
          <a:xfrm>
            <a:off x="1887582" y="5114769"/>
            <a:ext cx="9514676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4" name="Immagine 3" descr="Immagine che contiene clipart, Elementi grafici, cartone animato, schermata&#10;&#10;Descrizione generata automaticamente">
            <a:extLst>
              <a:ext uri="{FF2B5EF4-FFF2-40B4-BE49-F238E27FC236}">
                <a16:creationId xmlns:a16="http://schemas.microsoft.com/office/drawing/2014/main" id="{2F3723DC-B96F-A3EC-C07F-003C37999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846" y="973771"/>
            <a:ext cx="1062765" cy="106276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E8E159A-D246-D7AA-252B-DA367A9FB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732" y="2450267"/>
            <a:ext cx="6132534" cy="371580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2177B761-9CF0-25DF-6A29-18E6CD646558}"/>
              </a:ext>
            </a:extLst>
          </p:cNvPr>
          <p:cNvSpPr txBox="1">
            <a:spLocks/>
          </p:cNvSpPr>
          <p:nvPr/>
        </p:nvSpPr>
        <p:spPr>
          <a:xfrm>
            <a:off x="1711324" y="3157507"/>
            <a:ext cx="4528837" cy="2773735"/>
          </a:xfrm>
          <a:prstGeom prst="rect">
            <a:avLst/>
          </a:prstGeom>
        </p:spPr>
        <p:txBody>
          <a:bodyPr vert="horz" lIns="109728" tIns="109728" rIns="109728" bIns="9144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>
                <a:solidFill>
                  <a:srgbClr val="002060"/>
                </a:solidFill>
              </a:rPr>
              <a:t>ThreadCreate</a:t>
            </a:r>
            <a:endParaRPr lang="it-IT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>
                <a:solidFill>
                  <a:srgbClr val="002060"/>
                </a:solidFill>
              </a:rPr>
              <a:t>LoadImage</a:t>
            </a:r>
            <a:endParaRPr lang="it-IT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>
                <a:solidFill>
                  <a:srgbClr val="002060"/>
                </a:solidFill>
              </a:rPr>
              <a:t>CreateFile</a:t>
            </a:r>
            <a:endParaRPr lang="it-IT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>
                <a:solidFill>
                  <a:srgbClr val="002060"/>
                </a:solidFill>
              </a:rPr>
              <a:t>RegOpenKey</a:t>
            </a:r>
            <a:endParaRPr lang="it-IT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>
                <a:solidFill>
                  <a:srgbClr val="002060"/>
                </a:solidFill>
              </a:rPr>
              <a:t>RegQueryValue</a:t>
            </a:r>
            <a:endParaRPr lang="it-IT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>
                <a:solidFill>
                  <a:srgbClr val="002060"/>
                </a:solidFill>
              </a:rPr>
              <a:t>RegCloseKey</a:t>
            </a:r>
            <a:endParaRPr lang="it-IT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8367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F607F-94BE-605E-2E81-ED2705DC0E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1325" y="691924"/>
            <a:ext cx="8769350" cy="1344612"/>
          </a:xfrm>
        </p:spPr>
        <p:txBody>
          <a:bodyPr>
            <a:normAutofit/>
          </a:bodyPr>
          <a:lstStyle/>
          <a:p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Basic Dynamic Analysis</a:t>
            </a:r>
            <a:endParaRPr lang="it-IT" sz="4300" i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96478F-4FF7-07CE-707B-3A01144DA98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11325" y="2378302"/>
            <a:ext cx="5375018" cy="599768"/>
          </a:xfrm>
        </p:spPr>
        <p:txBody>
          <a:bodyPr/>
          <a:lstStyle/>
          <a:p>
            <a:r>
              <a:rPr lang="it-IT" b="1" err="1">
                <a:solidFill>
                  <a:srgbClr val="002060"/>
                </a:solidFill>
              </a:rPr>
              <a:t>Wireshark</a:t>
            </a:r>
            <a:endParaRPr lang="it-IT"/>
          </a:p>
          <a:p>
            <a:endParaRPr lang="it-IT"/>
          </a:p>
          <a:p>
            <a:endParaRPr lang="it-IT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CA5DCD5-B057-A6EC-FD9D-200C3AD6E3D2}"/>
              </a:ext>
            </a:extLst>
          </p:cNvPr>
          <p:cNvSpPr txBox="1">
            <a:spLocks/>
          </p:cNvSpPr>
          <p:nvPr/>
        </p:nvSpPr>
        <p:spPr>
          <a:xfrm>
            <a:off x="2086072" y="4251226"/>
            <a:ext cx="8770571" cy="8635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000FC54-5897-4B44-709B-A7656287C4D2}"/>
              </a:ext>
            </a:extLst>
          </p:cNvPr>
          <p:cNvSpPr txBox="1">
            <a:spLocks/>
          </p:cNvSpPr>
          <p:nvPr/>
        </p:nvSpPr>
        <p:spPr>
          <a:xfrm>
            <a:off x="1887582" y="4515001"/>
            <a:ext cx="8770571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240814F8-8A6F-199D-6063-75A95FF790CB}"/>
              </a:ext>
            </a:extLst>
          </p:cNvPr>
          <p:cNvSpPr txBox="1">
            <a:spLocks/>
          </p:cNvSpPr>
          <p:nvPr/>
        </p:nvSpPr>
        <p:spPr>
          <a:xfrm>
            <a:off x="1887582" y="5114769"/>
            <a:ext cx="9514676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4" name="Immagine 3" descr="Immagine che contiene clipart, Elementi grafici, cartone animato, schermata&#10;&#10;Descrizione generata automaticamente">
            <a:extLst>
              <a:ext uri="{FF2B5EF4-FFF2-40B4-BE49-F238E27FC236}">
                <a16:creationId xmlns:a16="http://schemas.microsoft.com/office/drawing/2014/main" id="{C0035724-0E2B-E7D4-C378-A20D33A2F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846" y="973771"/>
            <a:ext cx="1062765" cy="106276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E48AA73-35C1-F9A3-81F5-16FB9B3BD55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22"/>
          <a:stretch/>
        </p:blipFill>
        <p:spPr bwMode="auto">
          <a:xfrm>
            <a:off x="4641332" y="2478423"/>
            <a:ext cx="5924279" cy="354560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EC632521-6F51-8353-A06C-26BD8CFC14C2}"/>
              </a:ext>
            </a:extLst>
          </p:cNvPr>
          <p:cNvSpPr txBox="1">
            <a:spLocks/>
          </p:cNvSpPr>
          <p:nvPr/>
        </p:nvSpPr>
        <p:spPr>
          <a:xfrm>
            <a:off x="1711325" y="2910194"/>
            <a:ext cx="3093012" cy="2289220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2060"/>
                </a:solidFill>
              </a:rPr>
              <a:t>DNS</a:t>
            </a:r>
          </a:p>
        </p:txBody>
      </p:sp>
    </p:spTree>
    <p:extLst>
      <p:ext uri="{BB962C8B-B14F-4D97-AF65-F5344CB8AC3E}">
        <p14:creationId xmlns:p14="http://schemas.microsoft.com/office/powerpoint/2010/main" val="334604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F607F-94BE-605E-2E81-ED2705DC0E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1325" y="691924"/>
            <a:ext cx="8769350" cy="1344612"/>
          </a:xfrm>
        </p:spPr>
        <p:txBody>
          <a:bodyPr>
            <a:normAutofit/>
          </a:bodyPr>
          <a:lstStyle/>
          <a:p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Malware </a:t>
            </a:r>
            <a:r>
              <a:rPr lang="it-IT" sz="4300" spc="0" err="1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Detection</a:t>
            </a:r>
            <a:endParaRPr lang="it-IT" sz="4300" i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96478F-4FF7-07CE-707B-3A01144DA98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11325" y="2378302"/>
            <a:ext cx="5375018" cy="599768"/>
          </a:xfrm>
        </p:spPr>
        <p:txBody>
          <a:bodyPr/>
          <a:lstStyle/>
          <a:p>
            <a:r>
              <a:rPr lang="it-IT" b="1">
                <a:solidFill>
                  <a:srgbClr val="002060"/>
                </a:solidFill>
              </a:rPr>
              <a:t>YARA</a:t>
            </a:r>
            <a:endParaRPr lang="it-IT"/>
          </a:p>
          <a:p>
            <a:endParaRPr lang="it-IT"/>
          </a:p>
          <a:p>
            <a:endParaRPr lang="it-IT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CA5DCD5-B057-A6EC-FD9D-200C3AD6E3D2}"/>
              </a:ext>
            </a:extLst>
          </p:cNvPr>
          <p:cNvSpPr txBox="1">
            <a:spLocks/>
          </p:cNvSpPr>
          <p:nvPr/>
        </p:nvSpPr>
        <p:spPr>
          <a:xfrm>
            <a:off x="2086072" y="4251226"/>
            <a:ext cx="8770571" cy="8635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240814F8-8A6F-199D-6063-75A95FF790CB}"/>
              </a:ext>
            </a:extLst>
          </p:cNvPr>
          <p:cNvSpPr txBox="1">
            <a:spLocks/>
          </p:cNvSpPr>
          <p:nvPr/>
        </p:nvSpPr>
        <p:spPr>
          <a:xfrm>
            <a:off x="1887582" y="5114769"/>
            <a:ext cx="9514676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4" name="Immagine 3" descr="Immagine che contiene clipart, Elementi grafici, cartone animato, schermata&#10;&#10;Descrizione generata automaticamente">
            <a:extLst>
              <a:ext uri="{FF2B5EF4-FFF2-40B4-BE49-F238E27FC236}">
                <a16:creationId xmlns:a16="http://schemas.microsoft.com/office/drawing/2014/main" id="{1ACA7BE9-64D0-DA2B-C912-5C408B0C6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846" y="973771"/>
            <a:ext cx="1062765" cy="1062765"/>
          </a:xfrm>
          <a:prstGeom prst="rect">
            <a:avLst/>
          </a:prstGeom>
        </p:spPr>
      </p:pic>
      <p:pic>
        <p:nvPicPr>
          <p:cNvPr id="1026" name="Immagine 29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57D2E08A-A388-0AFE-B0B8-7DB49FBEA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20" r="28400" b="36924"/>
          <a:stretch/>
        </p:blipFill>
        <p:spPr bwMode="auto">
          <a:xfrm>
            <a:off x="4597288" y="2391739"/>
            <a:ext cx="5730045" cy="37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Immagine 30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36B1BF71-E896-A242-450A-5623C1474A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12" t="63033" r="25970" b="29090"/>
          <a:stretch/>
        </p:blipFill>
        <p:spPr bwMode="auto">
          <a:xfrm>
            <a:off x="4597288" y="2874540"/>
            <a:ext cx="5730045" cy="40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6AFF8F1F-F646-E652-6825-1E05BD139A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5357" y="25668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3C7D1F2-C099-EF03-1FEA-4338148B19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78" r="2229" b="28435"/>
          <a:stretch/>
        </p:blipFill>
        <p:spPr bwMode="auto">
          <a:xfrm>
            <a:off x="4210634" y="3508422"/>
            <a:ext cx="6270041" cy="278290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E0F59FE4-2384-7A59-5C7C-DE941F622D88}"/>
              </a:ext>
            </a:extLst>
          </p:cNvPr>
          <p:cNvSpPr txBox="1">
            <a:spLocks/>
          </p:cNvSpPr>
          <p:nvPr/>
        </p:nvSpPr>
        <p:spPr>
          <a:xfrm>
            <a:off x="1816765" y="2978070"/>
            <a:ext cx="3093012" cy="2289220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700">
                <a:solidFill>
                  <a:srgbClr val="002060"/>
                </a:solidFill>
              </a:rPr>
              <a:t>Stringhe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700">
                <a:solidFill>
                  <a:srgbClr val="002060"/>
                </a:solidFill>
              </a:rPr>
              <a:t>Regola</a:t>
            </a:r>
            <a:endParaRPr lang="it-IT" sz="1700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46430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F607F-94BE-605E-2E81-ED2705DC0E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1325" y="691924"/>
            <a:ext cx="8769350" cy="1344612"/>
          </a:xfrm>
        </p:spPr>
        <p:txBody>
          <a:bodyPr>
            <a:normAutofit/>
          </a:bodyPr>
          <a:lstStyle/>
          <a:p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Cyber </a:t>
            </a:r>
            <a:r>
              <a:rPr lang="it-IT" sz="4300" spc="0" err="1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Threat</a:t>
            </a:r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 Intelligence</a:t>
            </a:r>
            <a:endParaRPr lang="it-IT" sz="4300" i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96478F-4FF7-07CE-707B-3A01144DA98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11325" y="2378302"/>
            <a:ext cx="5375018" cy="599768"/>
          </a:xfrm>
        </p:spPr>
        <p:txBody>
          <a:bodyPr/>
          <a:lstStyle/>
          <a:p>
            <a:r>
              <a:rPr lang="it-IT" b="1">
                <a:solidFill>
                  <a:srgbClr val="002060"/>
                </a:solidFill>
              </a:rPr>
              <a:t>MITRE ATT&amp;CK</a:t>
            </a:r>
            <a:endParaRPr lang="it-IT"/>
          </a:p>
          <a:p>
            <a:endParaRPr lang="it-IT"/>
          </a:p>
          <a:p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000FC54-5897-4B44-709B-A7656287C4D2}"/>
              </a:ext>
            </a:extLst>
          </p:cNvPr>
          <p:cNvSpPr txBox="1">
            <a:spLocks/>
          </p:cNvSpPr>
          <p:nvPr/>
        </p:nvSpPr>
        <p:spPr>
          <a:xfrm>
            <a:off x="1887582" y="4515001"/>
            <a:ext cx="8770571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240814F8-8A6F-199D-6063-75A95FF790CB}"/>
              </a:ext>
            </a:extLst>
          </p:cNvPr>
          <p:cNvSpPr txBox="1">
            <a:spLocks/>
          </p:cNvSpPr>
          <p:nvPr/>
        </p:nvSpPr>
        <p:spPr>
          <a:xfrm>
            <a:off x="1887582" y="5114769"/>
            <a:ext cx="9514676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4" name="Immagine 3" descr="Immagine che contiene clipart, Elementi grafici, cartone animato, schermata&#10;&#10;Descrizione generata automaticamente">
            <a:extLst>
              <a:ext uri="{FF2B5EF4-FFF2-40B4-BE49-F238E27FC236}">
                <a16:creationId xmlns:a16="http://schemas.microsoft.com/office/drawing/2014/main" id="{6B63A5F1-4A72-3367-111E-41467EA5C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846" y="973771"/>
            <a:ext cx="1062765" cy="1062765"/>
          </a:xfrm>
          <a:prstGeom prst="rect">
            <a:avLst/>
          </a:prstGeom>
        </p:spPr>
      </p:pic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AD96CDA0-C753-F879-AFDF-99DC99288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78360" y="2095907"/>
            <a:ext cx="7233589" cy="558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57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F607F-94BE-605E-2E81-ED2705DC0E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1325" y="691924"/>
            <a:ext cx="8769350" cy="1344612"/>
          </a:xfrm>
        </p:spPr>
        <p:txBody>
          <a:bodyPr>
            <a:normAutofit/>
          </a:bodyPr>
          <a:lstStyle/>
          <a:p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Conclusioni</a:t>
            </a:r>
            <a:endParaRPr lang="it-IT" sz="4300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CA5DCD5-B057-A6EC-FD9D-200C3AD6E3D2}"/>
              </a:ext>
            </a:extLst>
          </p:cNvPr>
          <p:cNvSpPr txBox="1">
            <a:spLocks/>
          </p:cNvSpPr>
          <p:nvPr/>
        </p:nvSpPr>
        <p:spPr>
          <a:xfrm>
            <a:off x="2086072" y="4251226"/>
            <a:ext cx="8770571" cy="8635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000FC54-5897-4B44-709B-A7656287C4D2}"/>
              </a:ext>
            </a:extLst>
          </p:cNvPr>
          <p:cNvSpPr txBox="1">
            <a:spLocks/>
          </p:cNvSpPr>
          <p:nvPr/>
        </p:nvSpPr>
        <p:spPr>
          <a:xfrm>
            <a:off x="1887582" y="4515001"/>
            <a:ext cx="8770571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17189A3A-CDAA-9CAB-C07D-246BE94EDB79}"/>
              </a:ext>
            </a:extLst>
          </p:cNvPr>
          <p:cNvSpPr txBox="1">
            <a:spLocks/>
          </p:cNvSpPr>
          <p:nvPr/>
        </p:nvSpPr>
        <p:spPr>
          <a:xfrm>
            <a:off x="1711325" y="2378302"/>
            <a:ext cx="4384675" cy="3651250"/>
          </a:xfrm>
          <a:prstGeom prst="rect">
            <a:avLst/>
          </a:prstGeom>
        </p:spPr>
        <p:txBody>
          <a:bodyPr vert="horz" lIns="109728" tIns="109728" rIns="109728" bIns="9144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>
                <a:solidFill>
                  <a:srgbClr val="002060"/>
                </a:solidFill>
              </a:rPr>
              <a:t>Analogie</a:t>
            </a:r>
            <a:endParaRPr lang="it-IT" sz="160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>
                <a:solidFill>
                  <a:srgbClr val="002060"/>
                </a:solidFill>
              </a:rPr>
              <a:t>Propagazione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>
                <a:solidFill>
                  <a:srgbClr val="002060"/>
                </a:solidFill>
              </a:rPr>
              <a:t>Alterazione delle impostazioni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>
                <a:solidFill>
                  <a:srgbClr val="002060"/>
                </a:solidFill>
              </a:rPr>
              <a:t>Rallentamenti</a:t>
            </a:r>
            <a:endParaRPr lang="en-US" sz="1600">
              <a:solidFill>
                <a:srgbClr val="002060"/>
              </a:solidFill>
            </a:endParaRPr>
          </a:p>
          <a:p>
            <a:r>
              <a:rPr lang="it-IT" b="1">
                <a:solidFill>
                  <a:srgbClr val="002060"/>
                </a:solidFill>
              </a:rPr>
              <a:t>Differenze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err="1">
                <a:solidFill>
                  <a:srgbClr val="002060"/>
                </a:solidFill>
              </a:rPr>
              <a:t>Metodi</a:t>
            </a:r>
            <a:r>
              <a:rPr lang="en-US" sz="1600">
                <a:solidFill>
                  <a:srgbClr val="002060"/>
                </a:solidFill>
              </a:rPr>
              <a:t> di </a:t>
            </a:r>
            <a:r>
              <a:rPr lang="en-US" sz="1600" err="1">
                <a:solidFill>
                  <a:srgbClr val="002060"/>
                </a:solidFill>
              </a:rPr>
              <a:t>diffusione</a:t>
            </a:r>
            <a:endParaRPr lang="en-US" sz="160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err="1">
                <a:solidFill>
                  <a:srgbClr val="002060"/>
                </a:solidFill>
              </a:rPr>
              <a:t>Obiettivi</a:t>
            </a:r>
            <a:endParaRPr lang="en-US" sz="160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2060"/>
                </a:solidFill>
              </a:rPr>
              <a:t>Danni</a:t>
            </a:r>
          </a:p>
          <a:p>
            <a:endParaRPr lang="it-IT"/>
          </a:p>
          <a:p>
            <a:endParaRPr lang="it-IT"/>
          </a:p>
        </p:txBody>
      </p:sp>
      <p:pic>
        <p:nvPicPr>
          <p:cNvPr id="7" name="Immagine 6" descr="Immagine che contiene Arte bambini, clipart, cartone animato, invertebrato&#10;&#10;Descrizione generata automaticamente">
            <a:extLst>
              <a:ext uri="{FF2B5EF4-FFF2-40B4-BE49-F238E27FC236}">
                <a16:creationId xmlns:a16="http://schemas.microsoft.com/office/drawing/2014/main" id="{ACE7A700-BC63-80DF-3622-6F4C3CFA54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07"/>
          <a:stretch/>
        </p:blipFill>
        <p:spPr>
          <a:xfrm>
            <a:off x="6470747" y="2471194"/>
            <a:ext cx="4363663" cy="29606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04150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F607F-94BE-605E-2E81-ED2705DC0E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1325" y="691924"/>
            <a:ext cx="8769350" cy="1344612"/>
          </a:xfrm>
        </p:spPr>
        <p:txBody>
          <a:bodyPr>
            <a:normAutofit/>
          </a:bodyPr>
          <a:lstStyle/>
          <a:p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Basic </a:t>
            </a:r>
            <a:r>
              <a:rPr lang="it-IT" sz="4300" spc="0" err="1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Static</a:t>
            </a:r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 Analysis</a:t>
            </a:r>
            <a:endParaRPr lang="it-IT" sz="4300" i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96478F-4FF7-07CE-707B-3A01144DA98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11324" y="2378302"/>
            <a:ext cx="9963742" cy="3603398"/>
          </a:xfrm>
        </p:spPr>
        <p:txBody>
          <a:bodyPr>
            <a:normAutofit/>
          </a:bodyPr>
          <a:lstStyle/>
          <a:p>
            <a:r>
              <a:rPr lang="it-IT" b="1" err="1">
                <a:solidFill>
                  <a:srgbClr val="002060"/>
                </a:solidFill>
              </a:rPr>
              <a:t>Pestudio</a:t>
            </a:r>
            <a:r>
              <a:rPr lang="it-IT" b="1">
                <a:solidFill>
                  <a:srgbClr val="002060"/>
                </a:solidFill>
              </a:rPr>
              <a:t> – Stringhe ed eseguibili anomali</a:t>
            </a:r>
            <a:endParaRPr lang="it-IT"/>
          </a:p>
          <a:p>
            <a:endParaRPr lang="it-IT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CA5DCD5-B057-A6EC-FD9D-200C3AD6E3D2}"/>
              </a:ext>
            </a:extLst>
          </p:cNvPr>
          <p:cNvSpPr txBox="1">
            <a:spLocks/>
          </p:cNvSpPr>
          <p:nvPr/>
        </p:nvSpPr>
        <p:spPr>
          <a:xfrm>
            <a:off x="2086072" y="4251226"/>
            <a:ext cx="8770571" cy="8635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000FC54-5897-4B44-709B-A7656287C4D2}"/>
              </a:ext>
            </a:extLst>
          </p:cNvPr>
          <p:cNvSpPr txBox="1">
            <a:spLocks/>
          </p:cNvSpPr>
          <p:nvPr/>
        </p:nvSpPr>
        <p:spPr>
          <a:xfrm>
            <a:off x="1887582" y="4515001"/>
            <a:ext cx="8770571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240814F8-8A6F-199D-6063-75A95FF790CB}"/>
              </a:ext>
            </a:extLst>
          </p:cNvPr>
          <p:cNvSpPr txBox="1">
            <a:spLocks/>
          </p:cNvSpPr>
          <p:nvPr/>
        </p:nvSpPr>
        <p:spPr>
          <a:xfrm>
            <a:off x="1887582" y="5114769"/>
            <a:ext cx="9514676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4" name="Immagine 3" descr="Immagine che contiene schermata, Elementi grafici, clipart, grafica&#10;&#10;Descrizione generata automaticamente">
            <a:extLst>
              <a:ext uri="{FF2B5EF4-FFF2-40B4-BE49-F238E27FC236}">
                <a16:creationId xmlns:a16="http://schemas.microsoft.com/office/drawing/2014/main" id="{E5BC521D-09C9-53C2-1354-FA63825DF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528" y="839911"/>
            <a:ext cx="1196625" cy="1196625"/>
          </a:xfrm>
          <a:prstGeom prst="rect">
            <a:avLst/>
          </a:prstGeom>
        </p:spPr>
      </p:pic>
      <p:pic>
        <p:nvPicPr>
          <p:cNvPr id="5" name="Immagine 4" descr="Immagine che contiene testo, schermata, software, numero&#10;&#10;Descrizione generata automaticamente">
            <a:extLst>
              <a:ext uri="{FF2B5EF4-FFF2-40B4-BE49-F238E27FC236}">
                <a16:creationId xmlns:a16="http://schemas.microsoft.com/office/drawing/2014/main" id="{8F7D8C4C-C81F-D8BD-5101-EE9E65DA7D7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" t="51206" r="1127" b="21569"/>
          <a:stretch/>
        </p:blipFill>
        <p:spPr bwMode="auto">
          <a:xfrm>
            <a:off x="1763648" y="3063487"/>
            <a:ext cx="8894505" cy="1079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A0212A3-A086-2E1D-304C-339F019E782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" t="28391" r="7175" b="47465"/>
          <a:stretch/>
        </p:blipFill>
        <p:spPr bwMode="auto">
          <a:xfrm>
            <a:off x="1791031" y="4515001"/>
            <a:ext cx="8689644" cy="9960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09601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6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2" name="Immagine 11" descr="Immagine che contiene testo, clipart, Cartoni animati, illustrazione&#10;&#10;Descrizione generata automaticamente">
            <a:extLst>
              <a:ext uri="{FF2B5EF4-FFF2-40B4-BE49-F238E27FC236}">
                <a16:creationId xmlns:a16="http://schemas.microsoft.com/office/drawing/2014/main" id="{049DB852-71DF-48F7-723C-78A19B500F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0" r="-1" b="13496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grpSp>
        <p:nvGrpSpPr>
          <p:cNvPr id="29" name="Group 18">
            <a:extLst>
              <a:ext uri="{FF2B5EF4-FFF2-40B4-BE49-F238E27FC236}">
                <a16:creationId xmlns:a16="http://schemas.microsoft.com/office/drawing/2014/main" id="{FB8CE58F-407C-497E-B723-21FD8C6D3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09937" y="721297"/>
            <a:ext cx="5565913" cy="5415406"/>
            <a:chOff x="797792" y="912854"/>
            <a:chExt cx="5298208" cy="5032292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BE70332-ECAF-47BB-8C7B-BD049452F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1439" y="1056388"/>
              <a:ext cx="4968823" cy="4748064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16D9361-A35A-4DC8-AAB9-04FD2D6FEE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7792" y="912854"/>
              <a:ext cx="5298208" cy="5032292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7FC31AD-FBB3-4219-A758-D6F7594A0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671" y="1232452"/>
              <a:ext cx="4715122" cy="4439901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E1AC670A-A356-5991-3162-8A2ECC3BC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2171" y="2557338"/>
            <a:ext cx="4181444" cy="1743323"/>
          </a:xfrm>
        </p:spPr>
        <p:txBody>
          <a:bodyPr anchor="b">
            <a:normAutofit fontScale="90000"/>
          </a:bodyPr>
          <a:lstStyle/>
          <a:p>
            <a:pPr algn="ctr">
              <a:lnSpc>
                <a:spcPct val="110000"/>
              </a:lnSpc>
            </a:pPr>
            <a:r>
              <a:rPr lang="it-IT" sz="48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Grazie per l’attenzione!</a:t>
            </a:r>
          </a:p>
        </p:txBody>
      </p:sp>
    </p:spTree>
    <p:extLst>
      <p:ext uri="{BB962C8B-B14F-4D97-AF65-F5344CB8AC3E}">
        <p14:creationId xmlns:p14="http://schemas.microsoft.com/office/powerpoint/2010/main" val="441496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F607F-94BE-605E-2E81-ED2705DC0E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1325" y="691924"/>
            <a:ext cx="8769350" cy="1344612"/>
          </a:xfrm>
        </p:spPr>
        <p:txBody>
          <a:bodyPr>
            <a:normAutofit/>
          </a:bodyPr>
          <a:lstStyle/>
          <a:p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Basic </a:t>
            </a:r>
            <a:r>
              <a:rPr lang="it-IT" sz="4300" spc="0" err="1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Static</a:t>
            </a:r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 Analysis</a:t>
            </a:r>
            <a:endParaRPr lang="it-IT" sz="4300" i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96478F-4FF7-07CE-707B-3A01144DA98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11324" y="2378301"/>
            <a:ext cx="6962776" cy="713121"/>
          </a:xfrm>
        </p:spPr>
        <p:txBody>
          <a:bodyPr>
            <a:normAutofit/>
          </a:bodyPr>
          <a:lstStyle/>
          <a:p>
            <a:r>
              <a:rPr lang="it-IT" b="1" err="1">
                <a:solidFill>
                  <a:srgbClr val="002060"/>
                </a:solidFill>
              </a:rPr>
              <a:t>PEiD</a:t>
            </a:r>
            <a:endParaRPr lang="it-IT">
              <a:solidFill>
                <a:srgbClr val="002060"/>
              </a:solidFill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CA5DCD5-B057-A6EC-FD9D-200C3AD6E3D2}"/>
              </a:ext>
            </a:extLst>
          </p:cNvPr>
          <p:cNvSpPr txBox="1">
            <a:spLocks/>
          </p:cNvSpPr>
          <p:nvPr/>
        </p:nvSpPr>
        <p:spPr>
          <a:xfrm>
            <a:off x="2086072" y="4251226"/>
            <a:ext cx="8770571" cy="8635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000FC54-5897-4B44-709B-A7656287C4D2}"/>
              </a:ext>
            </a:extLst>
          </p:cNvPr>
          <p:cNvSpPr txBox="1">
            <a:spLocks/>
          </p:cNvSpPr>
          <p:nvPr/>
        </p:nvSpPr>
        <p:spPr>
          <a:xfrm>
            <a:off x="1887582" y="4515001"/>
            <a:ext cx="8770571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240814F8-8A6F-199D-6063-75A95FF790CB}"/>
              </a:ext>
            </a:extLst>
          </p:cNvPr>
          <p:cNvSpPr txBox="1">
            <a:spLocks/>
          </p:cNvSpPr>
          <p:nvPr/>
        </p:nvSpPr>
        <p:spPr>
          <a:xfrm>
            <a:off x="1887582" y="5114769"/>
            <a:ext cx="9514676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4" name="Immagine 3" descr="Immagine che contiene schermata, Elementi grafici, clipart, grafica&#10;&#10;Descrizione generata automaticamente">
            <a:extLst>
              <a:ext uri="{FF2B5EF4-FFF2-40B4-BE49-F238E27FC236}">
                <a16:creationId xmlns:a16="http://schemas.microsoft.com/office/drawing/2014/main" id="{8A23DD9F-33DC-1365-D532-B29C76736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528" y="839911"/>
            <a:ext cx="1196625" cy="11966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F30A94B-E9FA-251D-7DD3-2223C55E08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7"/>
          <a:stretch/>
        </p:blipFill>
        <p:spPr bwMode="auto">
          <a:xfrm>
            <a:off x="6922572" y="2287224"/>
            <a:ext cx="3714571" cy="3928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3362AE2-D850-0F86-1A39-88973677DA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22" t="32562" r="27668" b="53173"/>
          <a:stretch/>
        </p:blipFill>
        <p:spPr>
          <a:xfrm>
            <a:off x="1830847" y="4426407"/>
            <a:ext cx="4872225" cy="513179"/>
          </a:xfrm>
          <a:prstGeom prst="rect">
            <a:avLst/>
          </a:prstGeom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7B9274EB-1AC7-B678-294A-9B8C4CF71D9D}"/>
              </a:ext>
            </a:extLst>
          </p:cNvPr>
          <p:cNvSpPr txBox="1">
            <a:spLocks/>
          </p:cNvSpPr>
          <p:nvPr/>
        </p:nvSpPr>
        <p:spPr>
          <a:xfrm>
            <a:off x="1711323" y="3099367"/>
            <a:ext cx="4384677" cy="2289220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2060"/>
                </a:solidFill>
              </a:rPr>
              <a:t>Not </a:t>
            </a:r>
            <a:r>
              <a:rPr lang="it-IT" err="1">
                <a:solidFill>
                  <a:srgbClr val="002060"/>
                </a:solidFill>
              </a:rPr>
              <a:t>Packed</a:t>
            </a:r>
            <a:endParaRPr lang="it-IT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2060"/>
                </a:solidFill>
              </a:rPr>
              <a:t>Virtual Size &lt; </a:t>
            </a:r>
            <a:r>
              <a:rPr lang="it-IT" err="1">
                <a:solidFill>
                  <a:srgbClr val="002060"/>
                </a:solidFill>
              </a:rPr>
              <a:t>Raw</a:t>
            </a:r>
            <a:r>
              <a:rPr lang="it-IT">
                <a:solidFill>
                  <a:srgbClr val="002060"/>
                </a:solidFill>
              </a:rPr>
              <a:t> Data Size</a:t>
            </a: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4983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F607F-94BE-605E-2E81-ED2705DC0E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1325" y="691924"/>
            <a:ext cx="8769350" cy="1344612"/>
          </a:xfrm>
        </p:spPr>
        <p:txBody>
          <a:bodyPr>
            <a:normAutofit/>
          </a:bodyPr>
          <a:lstStyle/>
          <a:p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Basic </a:t>
            </a:r>
            <a:r>
              <a:rPr lang="it-IT" sz="4300" spc="0" err="1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Static</a:t>
            </a:r>
            <a:r>
              <a:rPr lang="it-IT" sz="4300" spc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B6E1F1"/>
                </a:solidFill>
              </a:rPr>
              <a:t> Analysis</a:t>
            </a:r>
            <a:endParaRPr lang="it-IT" sz="4300" i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96478F-4FF7-07CE-707B-3A01144DA98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11325" y="2378301"/>
            <a:ext cx="8946828" cy="1361453"/>
          </a:xfrm>
        </p:spPr>
        <p:txBody>
          <a:bodyPr>
            <a:normAutofit/>
          </a:bodyPr>
          <a:lstStyle/>
          <a:p>
            <a:r>
              <a:rPr lang="it-IT" b="1" err="1">
                <a:solidFill>
                  <a:srgbClr val="002060"/>
                </a:solidFill>
              </a:rPr>
              <a:t>BinText</a:t>
            </a:r>
            <a:r>
              <a:rPr lang="it-IT" b="1">
                <a:solidFill>
                  <a:srgbClr val="002060"/>
                </a:solidFill>
              </a:rPr>
              <a:t> – Stringhe anomale</a:t>
            </a:r>
          </a:p>
          <a:p>
            <a:endParaRPr lang="it-IT"/>
          </a:p>
          <a:p>
            <a:endParaRPr lang="it-IT"/>
          </a:p>
          <a:p>
            <a:endParaRPr lang="it-IT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CA5DCD5-B057-A6EC-FD9D-200C3AD6E3D2}"/>
              </a:ext>
            </a:extLst>
          </p:cNvPr>
          <p:cNvSpPr txBox="1">
            <a:spLocks/>
          </p:cNvSpPr>
          <p:nvPr/>
        </p:nvSpPr>
        <p:spPr>
          <a:xfrm>
            <a:off x="2086072" y="4251226"/>
            <a:ext cx="8770571" cy="8635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000FC54-5897-4B44-709B-A7656287C4D2}"/>
              </a:ext>
            </a:extLst>
          </p:cNvPr>
          <p:cNvSpPr txBox="1">
            <a:spLocks/>
          </p:cNvSpPr>
          <p:nvPr/>
        </p:nvSpPr>
        <p:spPr>
          <a:xfrm>
            <a:off x="1887582" y="4515001"/>
            <a:ext cx="8770571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240814F8-8A6F-199D-6063-75A95FF790CB}"/>
              </a:ext>
            </a:extLst>
          </p:cNvPr>
          <p:cNvSpPr txBox="1">
            <a:spLocks/>
          </p:cNvSpPr>
          <p:nvPr/>
        </p:nvSpPr>
        <p:spPr>
          <a:xfrm>
            <a:off x="1887582" y="5114769"/>
            <a:ext cx="9514676" cy="59976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4" name="Immagine 3" descr="Immagine che contiene schermata, Elementi grafici, clipart, grafica&#10;&#10;Descrizione generata automaticamente">
            <a:extLst>
              <a:ext uri="{FF2B5EF4-FFF2-40B4-BE49-F238E27FC236}">
                <a16:creationId xmlns:a16="http://schemas.microsoft.com/office/drawing/2014/main" id="{946643DA-8445-C396-968E-42B586CE7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528" y="839911"/>
            <a:ext cx="1196625" cy="11966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B953FEE-027C-5618-C946-639FFA5CB8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0" t="37591" r="1889" b="27328"/>
          <a:stretch/>
        </p:blipFill>
        <p:spPr bwMode="auto">
          <a:xfrm>
            <a:off x="2707665" y="2879996"/>
            <a:ext cx="7398263" cy="2095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84D8916-49CE-46B2-D888-43050E6FFCE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0" t="54325" b="28148"/>
          <a:stretch/>
        </p:blipFill>
        <p:spPr bwMode="auto">
          <a:xfrm>
            <a:off x="2416408" y="5174653"/>
            <a:ext cx="8064267" cy="11241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175066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LightSeedRightStep">
      <a:dk1>
        <a:srgbClr val="000000"/>
      </a:dk1>
      <a:lt1>
        <a:srgbClr val="FFFFFF"/>
      </a:lt1>
      <a:dk2>
        <a:srgbClr val="313820"/>
      </a:dk2>
      <a:lt2>
        <a:srgbClr val="E2E8E5"/>
      </a:lt2>
      <a:accent1>
        <a:srgbClr val="C894AD"/>
      </a:accent1>
      <a:accent2>
        <a:srgbClr val="BC7C80"/>
      </a:accent2>
      <a:accent3>
        <a:srgbClr val="C29C87"/>
      </a:accent3>
      <a:accent4>
        <a:srgbClr val="B1A375"/>
      </a:accent4>
      <a:accent5>
        <a:srgbClr val="9FA87C"/>
      </a:accent5>
      <a:accent6>
        <a:srgbClr val="89AC71"/>
      </a:accent6>
      <a:hlink>
        <a:srgbClr val="579074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510f591-63fb-4359-b843-22b8a5d88c1a">
      <Terms xmlns="http://schemas.microsoft.com/office/infopath/2007/PartnerControls"/>
    </lcf76f155ced4ddcb4097134ff3c332f>
    <TaxCatchAll xmlns="9d614cdb-12c6-4c3a-a569-22c7451f424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9ACDC9EC716B4496E06220B265667C" ma:contentTypeVersion="14" ma:contentTypeDescription="Create a new document." ma:contentTypeScope="" ma:versionID="79072c2040b4c1b9c2b39a7864358a9e">
  <xsd:schema xmlns:xsd="http://www.w3.org/2001/XMLSchema" xmlns:xs="http://www.w3.org/2001/XMLSchema" xmlns:p="http://schemas.microsoft.com/office/2006/metadata/properties" xmlns:ns2="c510f591-63fb-4359-b843-22b8a5d88c1a" xmlns:ns3="9d614cdb-12c6-4c3a-a569-22c7451f424d" targetNamespace="http://schemas.microsoft.com/office/2006/metadata/properties" ma:root="true" ma:fieldsID="dd906837d209473449e6572ce94257e0" ns2:_="" ns3:_="">
    <xsd:import namespace="c510f591-63fb-4359-b843-22b8a5d88c1a"/>
    <xsd:import namespace="9d614cdb-12c6-4c3a-a569-22c7451f424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10f591-63fb-4359-b843-22b8a5d88c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5195dc1-fe89-472b-8717-1a064048821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614cdb-12c6-4c3a-a569-22c7451f424d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7fa8e9bb-15f4-4d8b-9ffd-c1a3156d8908}" ma:internalName="TaxCatchAll" ma:showField="CatchAllData" ma:web="9d614cdb-12c6-4c3a-a569-22c7451f424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BA4D875-0A79-4777-B1AB-767A16F7A10B}">
  <ds:schemaRefs>
    <ds:schemaRef ds:uri="9d614cdb-12c6-4c3a-a569-22c7451f424d"/>
    <ds:schemaRef ds:uri="c510f591-63fb-4359-b843-22b8a5d88c1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EFAA4D1-787A-4852-B84C-95FEB2B20037}">
  <ds:schemaRefs>
    <ds:schemaRef ds:uri="9d614cdb-12c6-4c3a-a569-22c7451f424d"/>
    <ds:schemaRef ds:uri="c510f591-63fb-4359-b843-22b8a5d88c1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DCFAAC7-7AB6-4EDC-B89F-6124E0C104C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70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1" baseType="lpstr">
      <vt:lpstr>SketchLinesVTI</vt:lpstr>
      <vt:lpstr>Malware Analysis</vt:lpstr>
      <vt:lpstr>Obiettivo</vt:lpstr>
      <vt:lpstr>Risorse utilizzate</vt:lpstr>
      <vt:lpstr>Email-worm:  Amus</vt:lpstr>
      <vt:lpstr>Basic Static Analysis</vt:lpstr>
      <vt:lpstr>Basic Static Analysis</vt:lpstr>
      <vt:lpstr>Basic Static Analysis</vt:lpstr>
      <vt:lpstr>Basic Static Analysis</vt:lpstr>
      <vt:lpstr>Basic Static Analysis</vt:lpstr>
      <vt:lpstr>Basic Static Analysis</vt:lpstr>
      <vt:lpstr>Basic Dynamic Analysis</vt:lpstr>
      <vt:lpstr>Basic Dynamic Analysis</vt:lpstr>
      <vt:lpstr>Basic Dynamic Analysis</vt:lpstr>
      <vt:lpstr>Basic Dynamic Analysis</vt:lpstr>
      <vt:lpstr>Malware Detection</vt:lpstr>
      <vt:lpstr>Cyber Threat Intelligence</vt:lpstr>
      <vt:lpstr>Trojan: FreeYoutubeDownloader</vt:lpstr>
      <vt:lpstr>Basic Static Analysis</vt:lpstr>
      <vt:lpstr>Basic Static Analysis</vt:lpstr>
      <vt:lpstr>Basic Static Analysis</vt:lpstr>
      <vt:lpstr>Basic Static Analysis</vt:lpstr>
      <vt:lpstr>Basic Static Analysis</vt:lpstr>
      <vt:lpstr>Basic Static Analysis</vt:lpstr>
      <vt:lpstr>Basic Dynamic Analysis</vt:lpstr>
      <vt:lpstr>Basic Dynamic Analysis</vt:lpstr>
      <vt:lpstr>Basic Dynamic Analysis</vt:lpstr>
      <vt:lpstr>Basic Dynamic Analysis</vt:lpstr>
      <vt:lpstr>Basic Dynamic Analysis</vt:lpstr>
      <vt:lpstr>Malware Detection</vt:lpstr>
      <vt:lpstr>Cyber Threat Intelligence</vt:lpstr>
      <vt:lpstr>Joke:  Rickroll</vt:lpstr>
      <vt:lpstr>Basic Static Analysis</vt:lpstr>
      <vt:lpstr>Basic Static Analysis</vt:lpstr>
      <vt:lpstr>Basic Static Analysis</vt:lpstr>
      <vt:lpstr>Basic Static Analysis</vt:lpstr>
      <vt:lpstr>Basic Static Analysis</vt:lpstr>
      <vt:lpstr>Basic Static Analysis</vt:lpstr>
      <vt:lpstr>Basic Dynamic Analysis</vt:lpstr>
      <vt:lpstr>Basic Dynamic Analysis</vt:lpstr>
      <vt:lpstr>Basic Dynamic Analysis</vt:lpstr>
      <vt:lpstr>Basic Dynamic Analysis</vt:lpstr>
      <vt:lpstr>Malware Detection</vt:lpstr>
      <vt:lpstr>Cyber Threat Intelligence</vt:lpstr>
      <vt:lpstr>Spyware:  ButterflyOnDesktop</vt:lpstr>
      <vt:lpstr>Basic Static Analysis</vt:lpstr>
      <vt:lpstr>Basic Static Analysis</vt:lpstr>
      <vt:lpstr>Basic Static Analysis</vt:lpstr>
      <vt:lpstr>Basic Static Analysis</vt:lpstr>
      <vt:lpstr>Basic Static Analysis</vt:lpstr>
      <vt:lpstr>Basic Static Analysis</vt:lpstr>
      <vt:lpstr>Basic Dynamic Analysis</vt:lpstr>
      <vt:lpstr>Basic Dynamic Analysis</vt:lpstr>
      <vt:lpstr>Basic Dynamic Analysis</vt:lpstr>
      <vt:lpstr>Basic Dynamic Analysis</vt:lpstr>
      <vt:lpstr>Malware Detection</vt:lpstr>
      <vt:lpstr>Cyber Threat Intelligence</vt:lpstr>
      <vt:lpstr>NET-worm:  Blaster.A</vt:lpstr>
      <vt:lpstr>Basic Static Analysis</vt:lpstr>
      <vt:lpstr>Basic Static Analysis</vt:lpstr>
      <vt:lpstr>Basic Static Analysis</vt:lpstr>
      <vt:lpstr>Basic Static Analysis</vt:lpstr>
      <vt:lpstr>Basic Static Analysis</vt:lpstr>
      <vt:lpstr>Basic Static Analysis</vt:lpstr>
      <vt:lpstr>Basic Dynamic Analysis</vt:lpstr>
      <vt:lpstr>Basic Dynamic Analysis</vt:lpstr>
      <vt:lpstr>Basic Dynamic Analysis</vt:lpstr>
      <vt:lpstr>Malware Detection</vt:lpstr>
      <vt:lpstr>Cyber Threat Intelligence</vt:lpstr>
      <vt:lpstr>Conclusioni</vt:lpstr>
      <vt:lpstr>Grazie per l’attenzione!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LABORATORIO 1 Buffer Overflow</dc:title>
  <dc:creator>DORIANA TRAETTO</dc:creator>
  <cp:revision>1</cp:revision>
  <dcterms:created xsi:type="dcterms:W3CDTF">2024-04-23T08:46:49Z</dcterms:created>
  <dcterms:modified xsi:type="dcterms:W3CDTF">2024-07-15T09:49:52Z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d0b24d-6422-44b0-b3de-abb3a9e8c81a_Enabled">
    <vt:lpwstr>true</vt:lpwstr>
  </property>
  <property fmtid="{D5CDD505-2E9C-101B-9397-08002B2CF9AE}" pid="3" name="MSIP_Label_2ad0b24d-6422-44b0-b3de-abb3a9e8c81a_SetDate">
    <vt:lpwstr>2024-04-23T09:02:29Z</vt:lpwstr>
  </property>
  <property fmtid="{D5CDD505-2E9C-101B-9397-08002B2CF9AE}" pid="4" name="MSIP_Label_2ad0b24d-6422-44b0-b3de-abb3a9e8c81a_Method">
    <vt:lpwstr>Standard</vt:lpwstr>
  </property>
  <property fmtid="{D5CDD505-2E9C-101B-9397-08002B2CF9AE}" pid="5" name="MSIP_Label_2ad0b24d-6422-44b0-b3de-abb3a9e8c81a_Name">
    <vt:lpwstr>defa4170-0d19-0005-0004-bc88714345d2</vt:lpwstr>
  </property>
  <property fmtid="{D5CDD505-2E9C-101B-9397-08002B2CF9AE}" pid="6" name="MSIP_Label_2ad0b24d-6422-44b0-b3de-abb3a9e8c81a_SiteId">
    <vt:lpwstr>2fcfe26a-bb62-46b0-b1e3-28f9da0c45fd</vt:lpwstr>
  </property>
  <property fmtid="{D5CDD505-2E9C-101B-9397-08002B2CF9AE}" pid="7" name="MSIP_Label_2ad0b24d-6422-44b0-b3de-abb3a9e8c81a_ActionId">
    <vt:lpwstr>3bee5888-e724-4da4-9ac1-d4b65ee138e6</vt:lpwstr>
  </property>
  <property fmtid="{D5CDD505-2E9C-101B-9397-08002B2CF9AE}" pid="8" name="MSIP_Label_2ad0b24d-6422-44b0-b3de-abb3a9e8c81a_ContentBits">
    <vt:lpwstr>0</vt:lpwstr>
  </property>
  <property fmtid="{D5CDD505-2E9C-101B-9397-08002B2CF9AE}" pid="9" name="ContentTypeId">
    <vt:lpwstr>0x010100899ACDC9EC716B4496E06220B265667C</vt:lpwstr>
  </property>
  <property fmtid="{D5CDD505-2E9C-101B-9397-08002B2CF9AE}" pid="10" name="MediaServiceImageTags">
    <vt:lpwstr/>
  </property>
</Properties>
</file>